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0"/>
  </p:notesMasterIdLst>
  <p:sldIdLst>
    <p:sldId id="256" r:id="rId2"/>
    <p:sldId id="258" r:id="rId3"/>
    <p:sldId id="281" r:id="rId4"/>
    <p:sldId id="259" r:id="rId5"/>
    <p:sldId id="282" r:id="rId6"/>
    <p:sldId id="283" r:id="rId7"/>
    <p:sldId id="284" r:id="rId8"/>
    <p:sldId id="270" r:id="rId9"/>
    <p:sldId id="271" r:id="rId10"/>
    <p:sldId id="279" r:id="rId11"/>
    <p:sldId id="272" r:id="rId12"/>
    <p:sldId id="274" r:id="rId13"/>
    <p:sldId id="277" r:id="rId14"/>
    <p:sldId id="273" r:id="rId15"/>
    <p:sldId id="278" r:id="rId16"/>
    <p:sldId id="276" r:id="rId17"/>
    <p:sldId id="268" r:id="rId18"/>
    <p:sldId id="269" r:id="rId19"/>
  </p:sldIdLst>
  <p:sldSz cx="9144000" cy="5143500" type="screen16x9"/>
  <p:notesSz cx="6858000" cy="9144000"/>
  <p:embeddedFontLst>
    <p:embeddedFont>
      <p:font typeface="Kirang Haerang" panose="020B0604020202020204" charset="-127"/>
      <p:regular r:id="rId21"/>
    </p:embeddedFont>
    <p:embeddedFont>
      <p:font typeface="Anton" pitchFamily="2" charset="0"/>
      <p:regular r:id="rId22"/>
    </p:embeddedFont>
    <p:embeddedFont>
      <p:font typeface="Arvo" panose="020B0604020202020204" charset="0"/>
      <p:regular r:id="rId23"/>
      <p:bold r:id="rId24"/>
      <p:italic r:id="rId25"/>
      <p:boldItalic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Khmer OS Battambang" panose="020B0604020202020204" charset="0"/>
      <p:regular r:id="rId31"/>
    </p:embeddedFont>
    <p:embeddedFont>
      <p:font typeface="Khmer OS Muol Light" panose="020B0604020202020204" charset="0"/>
      <p:regular r:id="rId32"/>
    </p:embeddedFont>
    <p:embeddedFont>
      <p:font typeface="Palanquin Dark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390D0-2EBF-44EF-964C-8578D4B76FC7}">
  <a:tblStyle styleId="{212390D0-2EBF-44EF-964C-8578D4B76F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82"/>
    <p:restoredTop sz="94751"/>
  </p:normalViewPr>
  <p:slideViewPr>
    <p:cSldViewPr snapToGrid="0">
      <p:cViewPr varScale="1">
        <p:scale>
          <a:sx n="92" d="100"/>
          <a:sy n="92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EA64F-0159-FB43-BB18-77A3F8107185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A7396-2950-DD46-AE76-19EC3D62B893}">
      <dgm:prSet phldrT="[Text]" custT="1"/>
      <dgm:spPr/>
      <dgm:t>
        <a:bodyPr/>
        <a:lstStyle/>
        <a:p>
          <a:r>
            <a:rPr lang="km-KH" sz="3600" b="0" dirty="0">
              <a:solidFill>
                <a:srgbClr val="7030A0"/>
              </a:solidFill>
            </a:rPr>
            <a:t>នៅដំណាក់កាលមុនពេលជំនុំជម្រះក្តី</a:t>
          </a:r>
          <a:endParaRPr lang="en-US" sz="3600" b="0" dirty="0">
            <a:solidFill>
              <a:srgbClr val="7030A0"/>
            </a:solidFill>
          </a:endParaRPr>
        </a:p>
      </dgm:t>
    </dgm:pt>
    <dgm:pt modelId="{302EB4FE-1B29-9940-B569-9B51B7505F6F}" type="parTrans" cxnId="{C7E83981-2A57-4A45-BB73-E41E48AFC5C8}">
      <dgm:prSet/>
      <dgm:spPr/>
      <dgm:t>
        <a:bodyPr/>
        <a:lstStyle/>
        <a:p>
          <a:endParaRPr lang="en-US"/>
        </a:p>
      </dgm:t>
    </dgm:pt>
    <dgm:pt modelId="{5E8A5332-59F3-A945-B9E0-0C83CF34C80E}" type="sibTrans" cxnId="{C7E83981-2A57-4A45-BB73-E41E48AFC5C8}">
      <dgm:prSet/>
      <dgm:spPr/>
      <dgm:t>
        <a:bodyPr/>
        <a:lstStyle/>
        <a:p>
          <a:endParaRPr lang="en-US"/>
        </a:p>
      </dgm:t>
    </dgm:pt>
    <dgm:pt modelId="{C141ABE8-F83B-8D4A-BF73-B2CECD0FC0C3}">
      <dgm:prSet phldrT="[Text]"/>
      <dgm:spPr/>
      <dgm:t>
        <a:bodyPr/>
        <a:lstStyle/>
        <a:p>
          <a:r>
            <a:rPr lang="km-KH" dirty="0">
              <a:solidFill>
                <a:schemeClr val="bg1">
                  <a:lumMod val="10000"/>
                </a:schemeClr>
              </a:solidFill>
            </a:rPr>
            <a:t>លទ្ធភាពទទួលបានជំនួយផ្នែកច្បាប់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A423B4D7-088D-9040-A918-2B3D68CFE09B}" type="parTrans" cxnId="{BDE3FC73-7FAE-4140-BDC5-38B6C1CCF086}">
      <dgm:prSet/>
      <dgm:spPr/>
      <dgm:t>
        <a:bodyPr/>
        <a:lstStyle/>
        <a:p>
          <a:endParaRPr lang="en-US"/>
        </a:p>
      </dgm:t>
    </dgm:pt>
    <dgm:pt modelId="{1633EA2D-488E-E14A-8F66-3A576C913F88}" type="sibTrans" cxnId="{BDE3FC73-7FAE-4140-BDC5-38B6C1CCF086}">
      <dgm:prSet/>
      <dgm:spPr/>
      <dgm:t>
        <a:bodyPr/>
        <a:lstStyle/>
        <a:p>
          <a:endParaRPr lang="en-US"/>
        </a:p>
      </dgm:t>
    </dgm:pt>
    <dgm:pt modelId="{9F798BB9-AEF1-F942-8D10-9DAAA1523B25}">
      <dgm:prSet phldrT="[Text]"/>
      <dgm:spPr/>
      <dgm:t>
        <a:bodyPr/>
        <a:lstStyle/>
        <a:p>
          <a:r>
            <a:rPr lang="km-KH" dirty="0">
              <a:solidFill>
                <a:schemeClr val="bg1">
                  <a:lumMod val="10000"/>
                </a:schemeClr>
              </a:solidFill>
            </a:rPr>
            <a:t>បានដឹងអំពីសិទ្ធិនិងព័ត៌មានផ្សេងៗទាក់ទងទំនងដំណាក់ការដំបូងនៃដំណើរការមុនពេលជំនុំជម្រះ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0F0126FF-0128-384C-88DF-CC54ED7041EE}" type="parTrans" cxnId="{D481A1A3-C3AA-794A-BA4E-1768F60A8C5C}">
      <dgm:prSet/>
      <dgm:spPr/>
      <dgm:t>
        <a:bodyPr/>
        <a:lstStyle/>
        <a:p>
          <a:endParaRPr lang="en-US"/>
        </a:p>
      </dgm:t>
    </dgm:pt>
    <dgm:pt modelId="{BA17B37D-7063-ED46-A897-213B03A5D8DA}" type="sibTrans" cxnId="{D481A1A3-C3AA-794A-BA4E-1768F60A8C5C}">
      <dgm:prSet/>
      <dgm:spPr/>
      <dgm:t>
        <a:bodyPr/>
        <a:lstStyle/>
        <a:p>
          <a:endParaRPr lang="en-US"/>
        </a:p>
      </dgm:t>
    </dgm:pt>
    <dgm:pt modelId="{5837F1BD-9658-124C-9980-1FB979DC49CB}">
      <dgm:prSet phldrT="[Text]" custT="1"/>
      <dgm:spPr/>
      <dgm:t>
        <a:bodyPr/>
        <a:lstStyle/>
        <a:p>
          <a:r>
            <a:rPr lang="km-KH" sz="3600" dirty="0">
              <a:solidFill>
                <a:srgbClr val="7030A0"/>
              </a:solidFill>
            </a:rPr>
            <a:t>ក្នុងអំឡុងពេលដំណើរការតុលាការ</a:t>
          </a:r>
          <a:endParaRPr lang="en-US" sz="3600" dirty="0">
            <a:solidFill>
              <a:srgbClr val="7030A0"/>
            </a:solidFill>
          </a:endParaRPr>
        </a:p>
      </dgm:t>
    </dgm:pt>
    <dgm:pt modelId="{0BE5A838-CD00-5E41-A0A5-54C84C5DB273}" type="parTrans" cxnId="{C25E9DD1-522E-CF45-A831-A917F91745EB}">
      <dgm:prSet/>
      <dgm:spPr/>
      <dgm:t>
        <a:bodyPr/>
        <a:lstStyle/>
        <a:p>
          <a:endParaRPr lang="en-US"/>
        </a:p>
      </dgm:t>
    </dgm:pt>
    <dgm:pt modelId="{DE37A0A3-5C2D-8445-A2C8-23AF06363A2F}" type="sibTrans" cxnId="{C25E9DD1-522E-CF45-A831-A917F91745EB}">
      <dgm:prSet/>
      <dgm:spPr/>
      <dgm:t>
        <a:bodyPr/>
        <a:lstStyle/>
        <a:p>
          <a:endParaRPr lang="en-US"/>
        </a:p>
      </dgm:t>
    </dgm:pt>
    <dgm:pt modelId="{A81A4BF0-CD73-214F-A072-9DC28AE1EBB7}">
      <dgm:prSet phldrT="[Text]"/>
      <dgm:spPr/>
      <dgm:t>
        <a:bodyPr/>
        <a:lstStyle/>
        <a:p>
          <a:r>
            <a:rPr lang="km-KH" dirty="0">
              <a:solidFill>
                <a:schemeClr val="bg1">
                  <a:lumMod val="10000"/>
                </a:schemeClr>
              </a:solidFill>
            </a:rPr>
            <a:t>យល់ដឹងពីរឿងក្ដីប្រឆាំងនឹងខ្លួននិងផលវិបាកនៃការជំនុំជម្រះក្តី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4A4D69BB-6830-C748-B017-60D4495D3CAD}" type="parTrans" cxnId="{3A0D25C9-B050-E946-BCF8-D916DD820AC6}">
      <dgm:prSet/>
      <dgm:spPr/>
      <dgm:t>
        <a:bodyPr/>
        <a:lstStyle/>
        <a:p>
          <a:endParaRPr lang="en-US"/>
        </a:p>
      </dgm:t>
    </dgm:pt>
    <dgm:pt modelId="{46FDC1F9-E9A4-364E-AC22-9CC5C1147283}" type="sibTrans" cxnId="{3A0D25C9-B050-E946-BCF8-D916DD820AC6}">
      <dgm:prSet/>
      <dgm:spPr/>
      <dgm:t>
        <a:bodyPr/>
        <a:lstStyle/>
        <a:p>
          <a:endParaRPr lang="en-US"/>
        </a:p>
      </dgm:t>
    </dgm:pt>
    <dgm:pt modelId="{998197FF-CD7C-1148-BD66-486E93EBF2FA}">
      <dgm:prSet phldrT="[Text]"/>
      <dgm:spPr/>
      <dgm:t>
        <a:bodyPr/>
        <a:lstStyle/>
        <a:p>
          <a:r>
            <a:rPr lang="km-KH" dirty="0">
              <a:solidFill>
                <a:schemeClr val="bg1">
                  <a:lumMod val="10000"/>
                </a:schemeClr>
              </a:solidFill>
            </a:rPr>
            <a:t>មេធាវី និង កូនក្តីនឹងធ្វើការរៀបចំការពារខ្លួននិងពិគ្រោះយោបល់ដោយសម្ងាត់ហើយមេធាវីក៏អាចធ្វើជាតំណាងនៅក្នុងដំណើរការនីតិវិធីតុលាការផងដែរ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0EECE058-A111-A640-9D2A-5DE463156171}" type="parTrans" cxnId="{8F9C2588-45F7-9A40-851E-F8C92C1903E5}">
      <dgm:prSet/>
      <dgm:spPr/>
      <dgm:t>
        <a:bodyPr/>
        <a:lstStyle/>
        <a:p>
          <a:endParaRPr lang="en-US"/>
        </a:p>
      </dgm:t>
    </dgm:pt>
    <dgm:pt modelId="{7C39D98C-E17D-A244-9A6B-0C629F8F102F}" type="sibTrans" cxnId="{8F9C2588-45F7-9A40-851E-F8C92C1903E5}">
      <dgm:prSet/>
      <dgm:spPr/>
      <dgm:t>
        <a:bodyPr/>
        <a:lstStyle/>
        <a:p>
          <a:endParaRPr lang="en-US"/>
        </a:p>
      </dgm:t>
    </dgm:pt>
    <dgm:pt modelId="{2280A619-B7F7-5547-8935-F425D1573688}">
      <dgm:prSet phldrT="[Text]"/>
      <dgm:spPr/>
      <dgm:t>
        <a:bodyPr/>
        <a:lstStyle/>
        <a:p>
          <a:r>
            <a:rPr lang="km-KH" dirty="0">
              <a:solidFill>
                <a:schemeClr val="bg1">
                  <a:lumMod val="10000"/>
                </a:schemeClr>
              </a:solidFill>
            </a:rPr>
            <a:t>រៀបចំបញ្ជីឈ្មោះមេធាវីនិងអ្នកជំនួយការមេធាវីដើម្បីឲ្យជននោះជ្រើសរើស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60508747-F7BC-FE4D-BF48-BE73DE16E9E2}" type="parTrans" cxnId="{855C5AE5-B5E7-8A4B-8B7A-0B1A96A763A2}">
      <dgm:prSet/>
      <dgm:spPr/>
      <dgm:t>
        <a:bodyPr/>
        <a:lstStyle/>
        <a:p>
          <a:endParaRPr lang="en-US"/>
        </a:p>
      </dgm:t>
    </dgm:pt>
    <dgm:pt modelId="{E1240F0F-25CA-9D48-AE51-CC67D9F6294B}" type="sibTrans" cxnId="{855C5AE5-B5E7-8A4B-8B7A-0B1A96A763A2}">
      <dgm:prSet/>
      <dgm:spPr/>
      <dgm:t>
        <a:bodyPr/>
        <a:lstStyle/>
        <a:p>
          <a:endParaRPr lang="en-US"/>
        </a:p>
      </dgm:t>
    </dgm:pt>
    <dgm:pt modelId="{CA354F52-C425-104D-832E-C15B8A7321DE}" type="pres">
      <dgm:prSet presAssocID="{AF9EA64F-0159-FB43-BB18-77A3F8107185}" presName="Name0" presStyleCnt="0">
        <dgm:presLayoutVars>
          <dgm:dir/>
          <dgm:animLvl val="lvl"/>
          <dgm:resizeHandles val="exact"/>
        </dgm:presLayoutVars>
      </dgm:prSet>
      <dgm:spPr/>
    </dgm:pt>
    <dgm:pt modelId="{79EBBD54-9705-DD4E-B7C7-FF7B37FF7758}" type="pres">
      <dgm:prSet presAssocID="{FC9A7396-2950-DD46-AE76-19EC3D62B893}" presName="composite" presStyleCnt="0"/>
      <dgm:spPr/>
    </dgm:pt>
    <dgm:pt modelId="{1A09EDDD-8C15-AA4A-B2E2-F25DE34B1B5C}" type="pres">
      <dgm:prSet presAssocID="{FC9A7396-2950-DD46-AE76-19EC3D62B893}" presName="parTx" presStyleLbl="alignNode1" presStyleIdx="0" presStyleCnt="2" custScaleX="105645" custScaleY="123928">
        <dgm:presLayoutVars>
          <dgm:chMax val="0"/>
          <dgm:chPref val="0"/>
          <dgm:bulletEnabled val="1"/>
        </dgm:presLayoutVars>
      </dgm:prSet>
      <dgm:spPr/>
    </dgm:pt>
    <dgm:pt modelId="{E7A8E6CA-AE15-4444-9980-4568AAD93655}" type="pres">
      <dgm:prSet presAssocID="{FC9A7396-2950-DD46-AE76-19EC3D62B893}" presName="desTx" presStyleLbl="alignAccFollowNode1" presStyleIdx="0" presStyleCnt="2">
        <dgm:presLayoutVars>
          <dgm:bulletEnabled val="1"/>
        </dgm:presLayoutVars>
      </dgm:prSet>
      <dgm:spPr/>
    </dgm:pt>
    <dgm:pt modelId="{96EC453F-1969-0D46-8783-D3D535A77286}" type="pres">
      <dgm:prSet presAssocID="{5E8A5332-59F3-A945-B9E0-0C83CF34C80E}" presName="space" presStyleCnt="0"/>
      <dgm:spPr/>
    </dgm:pt>
    <dgm:pt modelId="{E34A7800-0930-6548-BEF0-06CA9F43B345}" type="pres">
      <dgm:prSet presAssocID="{5837F1BD-9658-124C-9980-1FB979DC49CB}" presName="composite" presStyleCnt="0"/>
      <dgm:spPr/>
    </dgm:pt>
    <dgm:pt modelId="{E17C97E1-AF28-8344-BAD7-63E48C0151C0}" type="pres">
      <dgm:prSet presAssocID="{5837F1BD-9658-124C-9980-1FB979DC49CB}" presName="parTx" presStyleLbl="alignNode1" presStyleIdx="1" presStyleCnt="2" custScaleX="106755" custScaleY="147581">
        <dgm:presLayoutVars>
          <dgm:chMax val="0"/>
          <dgm:chPref val="0"/>
          <dgm:bulletEnabled val="1"/>
        </dgm:presLayoutVars>
      </dgm:prSet>
      <dgm:spPr/>
    </dgm:pt>
    <dgm:pt modelId="{DC65FC65-C93A-6744-8352-25F8FE955B54}" type="pres">
      <dgm:prSet presAssocID="{5837F1BD-9658-124C-9980-1FB979DC49C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A7CEB3E-BBA1-534C-BCD0-10536F267DFD}" type="presOf" srcId="{FC9A7396-2950-DD46-AE76-19EC3D62B893}" destId="{1A09EDDD-8C15-AA4A-B2E2-F25DE34B1B5C}" srcOrd="0" destOrd="0" presId="urn:microsoft.com/office/officeart/2005/8/layout/hList1"/>
    <dgm:cxn modelId="{BDE3FC73-7FAE-4140-BDC5-38B6C1CCF086}" srcId="{FC9A7396-2950-DD46-AE76-19EC3D62B893}" destId="{C141ABE8-F83B-8D4A-BF73-B2CECD0FC0C3}" srcOrd="0" destOrd="0" parTransId="{A423B4D7-088D-9040-A918-2B3D68CFE09B}" sibTransId="{1633EA2D-488E-E14A-8F66-3A576C913F88}"/>
    <dgm:cxn modelId="{C7E83981-2A57-4A45-BB73-E41E48AFC5C8}" srcId="{AF9EA64F-0159-FB43-BB18-77A3F8107185}" destId="{FC9A7396-2950-DD46-AE76-19EC3D62B893}" srcOrd="0" destOrd="0" parTransId="{302EB4FE-1B29-9940-B569-9B51B7505F6F}" sibTransId="{5E8A5332-59F3-A945-B9E0-0C83CF34C80E}"/>
    <dgm:cxn modelId="{E8114C83-9F89-2F41-8A93-9C413F7C85D7}" type="presOf" srcId="{2280A619-B7F7-5547-8935-F425D1573688}" destId="{E7A8E6CA-AE15-4444-9980-4568AAD93655}" srcOrd="0" destOrd="2" presId="urn:microsoft.com/office/officeart/2005/8/layout/hList1"/>
    <dgm:cxn modelId="{8F9C2588-45F7-9A40-851E-F8C92C1903E5}" srcId="{5837F1BD-9658-124C-9980-1FB979DC49CB}" destId="{998197FF-CD7C-1148-BD66-486E93EBF2FA}" srcOrd="1" destOrd="0" parTransId="{0EECE058-A111-A640-9D2A-5DE463156171}" sibTransId="{7C39D98C-E17D-A244-9A6B-0C629F8F102F}"/>
    <dgm:cxn modelId="{D481A1A3-C3AA-794A-BA4E-1768F60A8C5C}" srcId="{FC9A7396-2950-DD46-AE76-19EC3D62B893}" destId="{9F798BB9-AEF1-F942-8D10-9DAAA1523B25}" srcOrd="1" destOrd="0" parTransId="{0F0126FF-0128-384C-88DF-CC54ED7041EE}" sibTransId="{BA17B37D-7063-ED46-A897-213B03A5D8DA}"/>
    <dgm:cxn modelId="{161112A7-066F-654D-B3D9-CA6707506643}" type="presOf" srcId="{9F798BB9-AEF1-F942-8D10-9DAAA1523B25}" destId="{E7A8E6CA-AE15-4444-9980-4568AAD93655}" srcOrd="0" destOrd="1" presId="urn:microsoft.com/office/officeart/2005/8/layout/hList1"/>
    <dgm:cxn modelId="{830A20A7-F793-1645-B4B1-171676F37498}" type="presOf" srcId="{A81A4BF0-CD73-214F-A072-9DC28AE1EBB7}" destId="{DC65FC65-C93A-6744-8352-25F8FE955B54}" srcOrd="0" destOrd="0" presId="urn:microsoft.com/office/officeart/2005/8/layout/hList1"/>
    <dgm:cxn modelId="{57E178BC-32FD-5A49-8FB7-C691781B02F2}" type="presOf" srcId="{C141ABE8-F83B-8D4A-BF73-B2CECD0FC0C3}" destId="{E7A8E6CA-AE15-4444-9980-4568AAD93655}" srcOrd="0" destOrd="0" presId="urn:microsoft.com/office/officeart/2005/8/layout/hList1"/>
    <dgm:cxn modelId="{3A0D25C9-B050-E946-BCF8-D916DD820AC6}" srcId="{5837F1BD-9658-124C-9980-1FB979DC49CB}" destId="{A81A4BF0-CD73-214F-A072-9DC28AE1EBB7}" srcOrd="0" destOrd="0" parTransId="{4A4D69BB-6830-C748-B017-60D4495D3CAD}" sibTransId="{46FDC1F9-E9A4-364E-AC22-9CC5C1147283}"/>
    <dgm:cxn modelId="{C25E9DD1-522E-CF45-A831-A917F91745EB}" srcId="{AF9EA64F-0159-FB43-BB18-77A3F8107185}" destId="{5837F1BD-9658-124C-9980-1FB979DC49CB}" srcOrd="1" destOrd="0" parTransId="{0BE5A838-CD00-5E41-A0A5-54C84C5DB273}" sibTransId="{DE37A0A3-5C2D-8445-A2C8-23AF06363A2F}"/>
    <dgm:cxn modelId="{BCEB22E2-78D9-0F46-98C1-8CC70B2BD445}" type="presOf" srcId="{5837F1BD-9658-124C-9980-1FB979DC49CB}" destId="{E17C97E1-AF28-8344-BAD7-63E48C0151C0}" srcOrd="0" destOrd="0" presId="urn:microsoft.com/office/officeart/2005/8/layout/hList1"/>
    <dgm:cxn modelId="{5FFC88E3-109E-574D-9D1D-2061E24BB991}" type="presOf" srcId="{AF9EA64F-0159-FB43-BB18-77A3F8107185}" destId="{CA354F52-C425-104D-832E-C15B8A7321DE}" srcOrd="0" destOrd="0" presId="urn:microsoft.com/office/officeart/2005/8/layout/hList1"/>
    <dgm:cxn modelId="{855C5AE5-B5E7-8A4B-8B7A-0B1A96A763A2}" srcId="{FC9A7396-2950-DD46-AE76-19EC3D62B893}" destId="{2280A619-B7F7-5547-8935-F425D1573688}" srcOrd="2" destOrd="0" parTransId="{60508747-F7BC-FE4D-BF48-BE73DE16E9E2}" sibTransId="{E1240F0F-25CA-9D48-AE51-CC67D9F6294B}"/>
    <dgm:cxn modelId="{97E75AE7-18E9-4A43-906B-193289C94981}" type="presOf" srcId="{998197FF-CD7C-1148-BD66-486E93EBF2FA}" destId="{DC65FC65-C93A-6744-8352-25F8FE955B54}" srcOrd="0" destOrd="1" presId="urn:microsoft.com/office/officeart/2005/8/layout/hList1"/>
    <dgm:cxn modelId="{6EDE25C0-B852-BC4B-A9FC-6213C79B3476}" type="presParOf" srcId="{CA354F52-C425-104D-832E-C15B8A7321DE}" destId="{79EBBD54-9705-DD4E-B7C7-FF7B37FF7758}" srcOrd="0" destOrd="0" presId="urn:microsoft.com/office/officeart/2005/8/layout/hList1"/>
    <dgm:cxn modelId="{C418621A-D051-DD4F-8BDF-7E3EE55D18BF}" type="presParOf" srcId="{79EBBD54-9705-DD4E-B7C7-FF7B37FF7758}" destId="{1A09EDDD-8C15-AA4A-B2E2-F25DE34B1B5C}" srcOrd="0" destOrd="0" presId="urn:microsoft.com/office/officeart/2005/8/layout/hList1"/>
    <dgm:cxn modelId="{2746706F-FFA6-8646-AC05-26B905437142}" type="presParOf" srcId="{79EBBD54-9705-DD4E-B7C7-FF7B37FF7758}" destId="{E7A8E6CA-AE15-4444-9980-4568AAD93655}" srcOrd="1" destOrd="0" presId="urn:microsoft.com/office/officeart/2005/8/layout/hList1"/>
    <dgm:cxn modelId="{5E05CBEB-D2CE-6543-901D-2091386640D7}" type="presParOf" srcId="{CA354F52-C425-104D-832E-C15B8A7321DE}" destId="{96EC453F-1969-0D46-8783-D3D535A77286}" srcOrd="1" destOrd="0" presId="urn:microsoft.com/office/officeart/2005/8/layout/hList1"/>
    <dgm:cxn modelId="{89C2AAFF-6B8D-8E4B-A2B8-192B44E75335}" type="presParOf" srcId="{CA354F52-C425-104D-832E-C15B8A7321DE}" destId="{E34A7800-0930-6548-BEF0-06CA9F43B345}" srcOrd="2" destOrd="0" presId="urn:microsoft.com/office/officeart/2005/8/layout/hList1"/>
    <dgm:cxn modelId="{21DDE67C-3407-C841-8972-AAC74EB5850A}" type="presParOf" srcId="{E34A7800-0930-6548-BEF0-06CA9F43B345}" destId="{E17C97E1-AF28-8344-BAD7-63E48C0151C0}" srcOrd="0" destOrd="0" presId="urn:microsoft.com/office/officeart/2005/8/layout/hList1"/>
    <dgm:cxn modelId="{F1FBDC8F-5E66-754A-A306-792E90992667}" type="presParOf" srcId="{E34A7800-0930-6548-BEF0-06CA9F43B345}" destId="{DC65FC65-C93A-6744-8352-25F8FE955B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B7F092-1D95-144E-A51D-4182471C03B1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FCB7C-2003-7142-911B-0EFC92C7D9C6}">
      <dgm:prSet phldrT="[Text]"/>
      <dgm:spPr/>
      <dgm:t>
        <a:bodyPr/>
        <a:lstStyle/>
        <a:p>
          <a:r>
            <a:rPr lang="km-KH" dirty="0">
              <a:solidFill>
                <a:schemeClr val="bg1">
                  <a:lumMod val="10000"/>
                </a:schemeClr>
              </a:solidFill>
            </a:rPr>
            <a:t>គណៈមេធាវីនៃព្រះរាជាណាចក្រកម្ពុជា </a:t>
          </a:r>
          <a:r>
            <a:rPr lang="en-US" dirty="0">
              <a:solidFill>
                <a:schemeClr val="bg1">
                  <a:lumMod val="10000"/>
                </a:schemeClr>
              </a:solidFill>
            </a:rPr>
            <a:t>(BAKC)</a:t>
          </a:r>
        </a:p>
      </dgm:t>
    </dgm:pt>
    <dgm:pt modelId="{92FF7984-D226-544A-8714-879215FE5EF0}" type="parTrans" cxnId="{C25943EB-0194-F642-A608-C91B7E1CC21C}">
      <dgm:prSet/>
      <dgm:spPr/>
      <dgm:t>
        <a:bodyPr/>
        <a:lstStyle/>
        <a:p>
          <a:endParaRPr lang="en-US"/>
        </a:p>
      </dgm:t>
    </dgm:pt>
    <dgm:pt modelId="{B17A5C02-DB20-1C4B-8A0C-19E4D8870774}" type="sibTrans" cxnId="{C25943EB-0194-F642-A608-C91B7E1CC21C}">
      <dgm:prSet/>
      <dgm:spPr/>
      <dgm:t>
        <a:bodyPr/>
        <a:lstStyle/>
        <a:p>
          <a:endParaRPr lang="en-US"/>
        </a:p>
      </dgm:t>
    </dgm:pt>
    <dgm:pt modelId="{F0ABEAAA-003E-4645-B38F-7C7B0E12B283}">
      <dgm:prSet phldrT="[Text]"/>
      <dgm:spPr/>
      <dgm:t>
        <a:bodyPr/>
        <a:lstStyle/>
        <a:p>
          <a:r>
            <a:rPr lang="km-KH" dirty="0">
              <a:solidFill>
                <a:schemeClr val="bg1">
                  <a:lumMod val="10000"/>
                </a:schemeClr>
              </a:solidFill>
            </a:rPr>
            <a:t>សមាគម​ការពារ​សិទ្ធិ​មនុស្ស និង​អភិវឌ្ឍន៍​កម្ពុជា </a:t>
          </a:r>
          <a:r>
            <a:rPr lang="en-US" dirty="0">
              <a:solidFill>
                <a:schemeClr val="bg1">
                  <a:lumMod val="10000"/>
                </a:schemeClr>
              </a:solidFill>
            </a:rPr>
            <a:t>(ADHOC)</a:t>
          </a:r>
        </a:p>
      </dgm:t>
    </dgm:pt>
    <dgm:pt modelId="{7D6B27C8-A335-394A-BEFF-E5A286456588}" type="parTrans" cxnId="{34200C71-36DA-9640-82A2-1C87C1CE32C1}">
      <dgm:prSet/>
      <dgm:spPr/>
      <dgm:t>
        <a:bodyPr/>
        <a:lstStyle/>
        <a:p>
          <a:endParaRPr lang="en-US"/>
        </a:p>
      </dgm:t>
    </dgm:pt>
    <dgm:pt modelId="{AE72DA69-580F-D74F-9631-DF0A8787351C}" type="sibTrans" cxnId="{34200C71-36DA-9640-82A2-1C87C1CE32C1}">
      <dgm:prSet/>
      <dgm:spPr/>
      <dgm:t>
        <a:bodyPr/>
        <a:lstStyle/>
        <a:p>
          <a:endParaRPr lang="en-US"/>
        </a:p>
      </dgm:t>
    </dgm:pt>
    <dgm:pt modelId="{D7E54457-3BDB-7746-9B04-910351401B42}">
      <dgm:prSet/>
      <dgm:spPr/>
      <dgm:t>
        <a:bodyPr/>
        <a:lstStyle/>
        <a:p>
          <a:r>
            <a:rPr lang="km-KH" dirty="0">
              <a:solidFill>
                <a:schemeClr val="bg1">
                  <a:lumMod val="10000"/>
                </a:schemeClr>
              </a:solidFill>
            </a:rPr>
            <a:t>ជំនួយផ្នែកច្បាប់នៃប្រទេសកម្ពុជា </a:t>
          </a:r>
          <a:r>
            <a:rPr lang="en-US" dirty="0">
              <a:solidFill>
                <a:schemeClr val="bg1">
                  <a:lumMod val="10000"/>
                </a:schemeClr>
              </a:solidFill>
            </a:rPr>
            <a:t>(LAC)</a:t>
          </a:r>
        </a:p>
      </dgm:t>
    </dgm:pt>
    <dgm:pt modelId="{F4E0FA5C-3381-4544-ABA6-302D9AC9EF20}" type="parTrans" cxnId="{FC1B33DF-3488-3845-98B2-4E0F59534ABA}">
      <dgm:prSet/>
      <dgm:spPr/>
      <dgm:t>
        <a:bodyPr/>
        <a:lstStyle/>
        <a:p>
          <a:endParaRPr lang="en-US"/>
        </a:p>
      </dgm:t>
    </dgm:pt>
    <dgm:pt modelId="{6CC7CE15-5EA0-E54C-9C61-6F5572417FBD}" type="sibTrans" cxnId="{FC1B33DF-3488-3845-98B2-4E0F59534ABA}">
      <dgm:prSet/>
      <dgm:spPr/>
      <dgm:t>
        <a:bodyPr/>
        <a:lstStyle/>
        <a:p>
          <a:endParaRPr lang="en-US"/>
        </a:p>
      </dgm:t>
    </dgm:pt>
    <dgm:pt modelId="{9FD77EAF-7F53-484D-9E16-562FCCA2BD65}" type="pres">
      <dgm:prSet presAssocID="{9DB7F092-1D95-144E-A51D-4182471C03B1}" presName="diagram" presStyleCnt="0">
        <dgm:presLayoutVars>
          <dgm:dir/>
          <dgm:resizeHandles val="exact"/>
        </dgm:presLayoutVars>
      </dgm:prSet>
      <dgm:spPr/>
    </dgm:pt>
    <dgm:pt modelId="{2FE15540-C677-2242-98FC-A06C124FB257}" type="pres">
      <dgm:prSet presAssocID="{6F4FCB7C-2003-7142-911B-0EFC92C7D9C6}" presName="node" presStyleLbl="node1" presStyleIdx="0" presStyleCnt="3" custScaleX="127666">
        <dgm:presLayoutVars>
          <dgm:bulletEnabled val="1"/>
        </dgm:presLayoutVars>
      </dgm:prSet>
      <dgm:spPr/>
    </dgm:pt>
    <dgm:pt modelId="{33037AC3-968C-A54E-A30C-6F2344CF53D5}" type="pres">
      <dgm:prSet presAssocID="{B17A5C02-DB20-1C4B-8A0C-19E4D8870774}" presName="sibTrans" presStyleCnt="0"/>
      <dgm:spPr/>
    </dgm:pt>
    <dgm:pt modelId="{44650D38-B4E3-9246-B7B9-1940F42ED521}" type="pres">
      <dgm:prSet presAssocID="{D7E54457-3BDB-7746-9B04-910351401B42}" presName="node" presStyleLbl="node1" presStyleIdx="1" presStyleCnt="3" custScaleX="127172">
        <dgm:presLayoutVars>
          <dgm:bulletEnabled val="1"/>
        </dgm:presLayoutVars>
      </dgm:prSet>
      <dgm:spPr/>
    </dgm:pt>
    <dgm:pt modelId="{826AF2BC-BD21-7A4E-AACB-351A7AD0F105}" type="pres">
      <dgm:prSet presAssocID="{6CC7CE15-5EA0-E54C-9C61-6F5572417FBD}" presName="sibTrans" presStyleCnt="0"/>
      <dgm:spPr/>
    </dgm:pt>
    <dgm:pt modelId="{EBA2D399-1C18-E646-A1E9-815F7A7CABCD}" type="pres">
      <dgm:prSet presAssocID="{F0ABEAAA-003E-4645-B38F-7C7B0E12B283}" presName="node" presStyleLbl="node1" presStyleIdx="2" presStyleCnt="3" custScaleX="161715">
        <dgm:presLayoutVars>
          <dgm:bulletEnabled val="1"/>
        </dgm:presLayoutVars>
      </dgm:prSet>
      <dgm:spPr/>
    </dgm:pt>
  </dgm:ptLst>
  <dgm:cxnLst>
    <dgm:cxn modelId="{93A45225-666B-E846-9F66-11B1B2A7329C}" type="presOf" srcId="{F0ABEAAA-003E-4645-B38F-7C7B0E12B283}" destId="{EBA2D399-1C18-E646-A1E9-815F7A7CABCD}" srcOrd="0" destOrd="0" presId="urn:microsoft.com/office/officeart/2005/8/layout/default"/>
    <dgm:cxn modelId="{4C477535-CFE5-8C46-ABCD-7899797CE6DC}" type="presOf" srcId="{D7E54457-3BDB-7746-9B04-910351401B42}" destId="{44650D38-B4E3-9246-B7B9-1940F42ED521}" srcOrd="0" destOrd="0" presId="urn:microsoft.com/office/officeart/2005/8/layout/default"/>
    <dgm:cxn modelId="{34200C71-36DA-9640-82A2-1C87C1CE32C1}" srcId="{9DB7F092-1D95-144E-A51D-4182471C03B1}" destId="{F0ABEAAA-003E-4645-B38F-7C7B0E12B283}" srcOrd="2" destOrd="0" parTransId="{7D6B27C8-A335-394A-BEFF-E5A286456588}" sibTransId="{AE72DA69-580F-D74F-9631-DF0A8787351C}"/>
    <dgm:cxn modelId="{173CC3A3-4A57-A349-A856-807F6FE6BD2C}" type="presOf" srcId="{9DB7F092-1D95-144E-A51D-4182471C03B1}" destId="{9FD77EAF-7F53-484D-9E16-562FCCA2BD65}" srcOrd="0" destOrd="0" presId="urn:microsoft.com/office/officeart/2005/8/layout/default"/>
    <dgm:cxn modelId="{FC1B33DF-3488-3845-98B2-4E0F59534ABA}" srcId="{9DB7F092-1D95-144E-A51D-4182471C03B1}" destId="{D7E54457-3BDB-7746-9B04-910351401B42}" srcOrd="1" destOrd="0" parTransId="{F4E0FA5C-3381-4544-ABA6-302D9AC9EF20}" sibTransId="{6CC7CE15-5EA0-E54C-9C61-6F5572417FBD}"/>
    <dgm:cxn modelId="{C25943EB-0194-F642-A608-C91B7E1CC21C}" srcId="{9DB7F092-1D95-144E-A51D-4182471C03B1}" destId="{6F4FCB7C-2003-7142-911B-0EFC92C7D9C6}" srcOrd="0" destOrd="0" parTransId="{92FF7984-D226-544A-8714-879215FE5EF0}" sibTransId="{B17A5C02-DB20-1C4B-8A0C-19E4D8870774}"/>
    <dgm:cxn modelId="{2EE948FA-1E0E-C14F-8E94-87B54A5668B4}" type="presOf" srcId="{6F4FCB7C-2003-7142-911B-0EFC92C7D9C6}" destId="{2FE15540-C677-2242-98FC-A06C124FB257}" srcOrd="0" destOrd="0" presId="urn:microsoft.com/office/officeart/2005/8/layout/default"/>
    <dgm:cxn modelId="{DFAABD4A-9E42-1042-B36B-E4F45E166247}" type="presParOf" srcId="{9FD77EAF-7F53-484D-9E16-562FCCA2BD65}" destId="{2FE15540-C677-2242-98FC-A06C124FB257}" srcOrd="0" destOrd="0" presId="urn:microsoft.com/office/officeart/2005/8/layout/default"/>
    <dgm:cxn modelId="{577731BF-F5AF-EC40-8FBD-8F3F11671E42}" type="presParOf" srcId="{9FD77EAF-7F53-484D-9E16-562FCCA2BD65}" destId="{33037AC3-968C-A54E-A30C-6F2344CF53D5}" srcOrd="1" destOrd="0" presId="urn:microsoft.com/office/officeart/2005/8/layout/default"/>
    <dgm:cxn modelId="{06558A8E-2D2A-9544-AC7E-5A4BC35260D9}" type="presParOf" srcId="{9FD77EAF-7F53-484D-9E16-562FCCA2BD65}" destId="{44650D38-B4E3-9246-B7B9-1940F42ED521}" srcOrd="2" destOrd="0" presId="urn:microsoft.com/office/officeart/2005/8/layout/default"/>
    <dgm:cxn modelId="{CCB0245F-DEDB-DD41-B4AB-8B0595B0B90D}" type="presParOf" srcId="{9FD77EAF-7F53-484D-9E16-562FCCA2BD65}" destId="{826AF2BC-BD21-7A4E-AACB-351A7AD0F105}" srcOrd="3" destOrd="0" presId="urn:microsoft.com/office/officeart/2005/8/layout/default"/>
    <dgm:cxn modelId="{BAFDC651-055F-4A43-9B5E-A12977AD3A0F}" type="presParOf" srcId="{9FD77EAF-7F53-484D-9E16-562FCCA2BD65}" destId="{EBA2D399-1C18-E646-A1E9-815F7A7CABC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9EDDD-8C15-AA4A-B2E2-F25DE34B1B5C}">
      <dsp:nvSpPr>
        <dsp:cNvPr id="0" name=""/>
        <dsp:cNvSpPr/>
      </dsp:nvSpPr>
      <dsp:spPr>
        <a:xfrm>
          <a:off x="2661" y="226186"/>
          <a:ext cx="3782038" cy="120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600" b="0" kern="1200" dirty="0">
              <a:solidFill>
                <a:srgbClr val="7030A0"/>
              </a:solidFill>
            </a:rPr>
            <a:t>នៅដំណាក់កាលមុនពេលជំនុំជម្រះក្តី</a:t>
          </a:r>
          <a:endParaRPr lang="en-US" sz="3600" b="0" kern="1200" dirty="0">
            <a:solidFill>
              <a:srgbClr val="7030A0"/>
            </a:solidFill>
          </a:endParaRPr>
        </a:p>
      </dsp:txBody>
      <dsp:txXfrm>
        <a:off x="2661" y="226186"/>
        <a:ext cx="3782038" cy="1205926"/>
      </dsp:txXfrm>
    </dsp:sp>
    <dsp:sp modelId="{E7A8E6CA-AE15-4444-9980-4568AAD93655}">
      <dsp:nvSpPr>
        <dsp:cNvPr id="0" name=""/>
        <dsp:cNvSpPr/>
      </dsp:nvSpPr>
      <dsp:spPr>
        <a:xfrm>
          <a:off x="103705" y="1315692"/>
          <a:ext cx="3579950" cy="2676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m-KH" sz="2500" kern="1200" dirty="0">
              <a:solidFill>
                <a:schemeClr val="bg1">
                  <a:lumMod val="10000"/>
                </a:schemeClr>
              </a:solidFill>
            </a:rPr>
            <a:t>លទ្ធភាពទទួលបានជំនួយផ្នែកច្បាប់</a:t>
          </a:r>
          <a:endParaRPr lang="en-US" sz="2500" kern="1200" dirty="0">
            <a:solidFill>
              <a:schemeClr val="bg1">
                <a:lumMod val="10000"/>
              </a:schemeClr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m-KH" sz="2500" kern="1200" dirty="0">
              <a:solidFill>
                <a:schemeClr val="bg1">
                  <a:lumMod val="10000"/>
                </a:schemeClr>
              </a:solidFill>
            </a:rPr>
            <a:t>បានដឹងអំពីសិទ្ធិនិងព័ត៌មានផ្សេងៗទាក់ទងទំនងដំណាក់ការដំបូងនៃដំណើរការមុនពេលជំនុំជម្រះ</a:t>
          </a:r>
          <a:endParaRPr lang="en-US" sz="2500" kern="1200" dirty="0">
            <a:solidFill>
              <a:schemeClr val="bg1">
                <a:lumMod val="10000"/>
              </a:schemeClr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m-KH" sz="2500" kern="1200" dirty="0">
              <a:solidFill>
                <a:schemeClr val="bg1">
                  <a:lumMod val="10000"/>
                </a:schemeClr>
              </a:solidFill>
            </a:rPr>
            <a:t>រៀបចំបញ្ជីឈ្មោះមេធាវីនិងអ្នកជំនួយការមេធាវីដើម្បីឲ្យជននោះជ្រើសរើស</a:t>
          </a:r>
          <a:endParaRPr lang="en-US" sz="2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03705" y="1315692"/>
        <a:ext cx="3579950" cy="2676375"/>
      </dsp:txXfrm>
    </dsp:sp>
    <dsp:sp modelId="{E17C97E1-AF28-8344-BAD7-63E48C0151C0}">
      <dsp:nvSpPr>
        <dsp:cNvPr id="0" name=""/>
        <dsp:cNvSpPr/>
      </dsp:nvSpPr>
      <dsp:spPr>
        <a:xfrm>
          <a:off x="4285892" y="168645"/>
          <a:ext cx="3821775" cy="1436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600" kern="1200" dirty="0">
              <a:solidFill>
                <a:srgbClr val="7030A0"/>
              </a:solidFill>
            </a:rPr>
            <a:t>ក្នុងអំឡុងពេលដំណើរការតុលាការ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4285892" y="168645"/>
        <a:ext cx="3821775" cy="1436091"/>
      </dsp:txXfrm>
    </dsp:sp>
    <dsp:sp modelId="{DC65FC65-C93A-6744-8352-25F8FE955B54}">
      <dsp:nvSpPr>
        <dsp:cNvPr id="0" name=""/>
        <dsp:cNvSpPr/>
      </dsp:nvSpPr>
      <dsp:spPr>
        <a:xfrm>
          <a:off x="4406805" y="1373233"/>
          <a:ext cx="3579950" cy="2676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m-KH" sz="2500" kern="1200" dirty="0">
              <a:solidFill>
                <a:schemeClr val="bg1">
                  <a:lumMod val="10000"/>
                </a:schemeClr>
              </a:solidFill>
            </a:rPr>
            <a:t>យល់ដឹងពីរឿងក្ដីប្រឆាំងនឹងខ្លួននិងផលវិបាកនៃការជំនុំជម្រះក្តី</a:t>
          </a:r>
          <a:endParaRPr lang="en-US" sz="2500" kern="1200" dirty="0">
            <a:solidFill>
              <a:schemeClr val="bg1">
                <a:lumMod val="10000"/>
              </a:schemeClr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m-KH" sz="2500" kern="1200" dirty="0">
              <a:solidFill>
                <a:schemeClr val="bg1">
                  <a:lumMod val="10000"/>
                </a:schemeClr>
              </a:solidFill>
            </a:rPr>
            <a:t>មេធាវី និង កូនក្តីនឹងធ្វើការរៀបចំការពារខ្លួននិងពិគ្រោះយោបល់ដោយសម្ងាត់ហើយមេធាវីក៏អាចធ្វើជាតំណាងនៅក្នុងដំណើរការនីតិវិធីតុលាការផងដែរ</a:t>
          </a:r>
          <a:endParaRPr lang="en-US" sz="25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4406805" y="1373233"/>
        <a:ext cx="3579950" cy="2676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15540-C677-2242-98FC-A06C124FB257}">
      <dsp:nvSpPr>
        <dsp:cNvPr id="0" name=""/>
        <dsp:cNvSpPr/>
      </dsp:nvSpPr>
      <dsp:spPr>
        <a:xfrm>
          <a:off x="108150" y="2072"/>
          <a:ext cx="3213500" cy="1510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600" kern="1200" dirty="0">
              <a:solidFill>
                <a:schemeClr val="bg1">
                  <a:lumMod val="10000"/>
                </a:schemeClr>
              </a:solidFill>
            </a:rPr>
            <a:t>គណៈមេធាវីនៃព្រះរាជាណាចក្រកម្ពុជា </a:t>
          </a:r>
          <a:r>
            <a:rPr lang="en-US" sz="3600" kern="1200" dirty="0">
              <a:solidFill>
                <a:schemeClr val="bg1">
                  <a:lumMod val="10000"/>
                </a:schemeClr>
              </a:solidFill>
            </a:rPr>
            <a:t>(BAKC)</a:t>
          </a:r>
        </a:p>
      </dsp:txBody>
      <dsp:txXfrm>
        <a:off x="108150" y="2072"/>
        <a:ext cx="3213500" cy="1510269"/>
      </dsp:txXfrm>
    </dsp:sp>
    <dsp:sp modelId="{44650D38-B4E3-9246-B7B9-1940F42ED521}">
      <dsp:nvSpPr>
        <dsp:cNvPr id="0" name=""/>
        <dsp:cNvSpPr/>
      </dsp:nvSpPr>
      <dsp:spPr>
        <a:xfrm>
          <a:off x="3573363" y="2072"/>
          <a:ext cx="3201066" cy="1510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600" kern="1200" dirty="0">
              <a:solidFill>
                <a:schemeClr val="bg1">
                  <a:lumMod val="10000"/>
                </a:schemeClr>
              </a:solidFill>
            </a:rPr>
            <a:t>ជំនួយផ្នែកច្បាប់នៃប្រទេសកម្ពុជា </a:t>
          </a:r>
          <a:r>
            <a:rPr lang="en-US" sz="3600" kern="1200" dirty="0">
              <a:solidFill>
                <a:schemeClr val="bg1">
                  <a:lumMod val="10000"/>
                </a:schemeClr>
              </a:solidFill>
            </a:rPr>
            <a:t>(LAC)</a:t>
          </a:r>
        </a:p>
      </dsp:txBody>
      <dsp:txXfrm>
        <a:off x="3573363" y="2072"/>
        <a:ext cx="3201066" cy="1510269"/>
      </dsp:txXfrm>
    </dsp:sp>
    <dsp:sp modelId="{EBA2D399-1C18-E646-A1E9-815F7A7CABCD}">
      <dsp:nvSpPr>
        <dsp:cNvPr id="0" name=""/>
        <dsp:cNvSpPr/>
      </dsp:nvSpPr>
      <dsp:spPr>
        <a:xfrm>
          <a:off x="1406013" y="1764053"/>
          <a:ext cx="4070553" cy="1510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600" kern="1200" dirty="0">
              <a:solidFill>
                <a:schemeClr val="bg1">
                  <a:lumMod val="10000"/>
                </a:schemeClr>
              </a:solidFill>
            </a:rPr>
            <a:t>សមាគម​ការពារ​សិទ្ធិ​មនុស្ស និង​អភិវឌ្ឍន៍​កម្ពុជា </a:t>
          </a:r>
          <a:r>
            <a:rPr lang="en-US" sz="3600" kern="1200" dirty="0">
              <a:solidFill>
                <a:schemeClr val="bg1">
                  <a:lumMod val="10000"/>
                </a:schemeClr>
              </a:solidFill>
            </a:rPr>
            <a:t>(ADHOC)</a:t>
          </a:r>
        </a:p>
      </dsp:txBody>
      <dsp:txXfrm>
        <a:off x="1406013" y="1764053"/>
        <a:ext cx="4070553" cy="1510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a51556a8f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a51556a8f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d932f3e7d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d932f3e7d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c6532119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c6532119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d932f3e7d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d932f3e7d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57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d932f3e7d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d932f3e7d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64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d932f3e7d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d932f3e7d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93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2824050" y="-2824050"/>
            <a:ext cx="5648100" cy="56481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335248"/>
            <a:ext cx="3978900" cy="33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907224"/>
            <a:ext cx="3312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1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7499450" y="977652"/>
            <a:ext cx="1301080" cy="130109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024275" y="2991150"/>
            <a:ext cx="3406500" cy="16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Char char="●"/>
              <a:defRPr sz="16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nton"/>
              <a:buNone/>
              <a:defRPr sz="4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3565800" y="-219550"/>
            <a:ext cx="11156400" cy="111564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724229" y="3235155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724100" y="3985774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2" hasCustomPrompt="1"/>
          </p:nvPr>
        </p:nvSpPr>
        <p:spPr>
          <a:xfrm>
            <a:off x="724229" y="2851272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ctrTitle" idx="3"/>
          </p:nvPr>
        </p:nvSpPr>
        <p:spPr>
          <a:xfrm>
            <a:off x="5520900" y="3235150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4"/>
          </p:nvPr>
        </p:nvSpPr>
        <p:spPr>
          <a:xfrm>
            <a:off x="5520900" y="3985774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 idx="5" hasCustomPrompt="1"/>
          </p:nvPr>
        </p:nvSpPr>
        <p:spPr>
          <a:xfrm>
            <a:off x="5520900" y="2851272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2"/>
          <p:cNvSpPr txBox="1">
            <a:spLocks noGrp="1"/>
          </p:cNvSpPr>
          <p:nvPr>
            <p:ph type="ctrTitle" idx="6"/>
          </p:nvPr>
        </p:nvSpPr>
        <p:spPr>
          <a:xfrm>
            <a:off x="724225" y="921175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7"/>
          </p:nvPr>
        </p:nvSpPr>
        <p:spPr>
          <a:xfrm>
            <a:off x="724226" y="1671769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 idx="8" hasCustomPrompt="1"/>
          </p:nvPr>
        </p:nvSpPr>
        <p:spPr>
          <a:xfrm>
            <a:off x="724226" y="537275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>
            <a:spLocks noGrp="1"/>
          </p:cNvSpPr>
          <p:nvPr>
            <p:ph type="ctrTitle" idx="9"/>
          </p:nvPr>
        </p:nvSpPr>
        <p:spPr>
          <a:xfrm>
            <a:off x="5520900" y="921157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ubTitle" idx="13"/>
          </p:nvPr>
        </p:nvSpPr>
        <p:spPr>
          <a:xfrm>
            <a:off x="5520903" y="1671769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 idx="14" hasCustomPrompt="1"/>
          </p:nvPr>
        </p:nvSpPr>
        <p:spPr>
          <a:xfrm>
            <a:off x="5520900" y="537275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BODY_1_1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 flipH="1">
            <a:off x="-5157600" y="-18675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ctrTitle"/>
          </p:nvPr>
        </p:nvSpPr>
        <p:spPr>
          <a:xfrm>
            <a:off x="1603795" y="1511125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1"/>
          </p:nvPr>
        </p:nvSpPr>
        <p:spPr>
          <a:xfrm>
            <a:off x="1603775" y="1968450"/>
            <a:ext cx="2480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ctrTitle" idx="2"/>
          </p:nvPr>
        </p:nvSpPr>
        <p:spPr>
          <a:xfrm>
            <a:off x="5950670" y="1511125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3"/>
          </p:nvPr>
        </p:nvSpPr>
        <p:spPr>
          <a:xfrm>
            <a:off x="5950650" y="1968450"/>
            <a:ext cx="2480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ctrTitle" idx="4"/>
          </p:nvPr>
        </p:nvSpPr>
        <p:spPr>
          <a:xfrm>
            <a:off x="1603795" y="3266449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5"/>
          </p:nvPr>
        </p:nvSpPr>
        <p:spPr>
          <a:xfrm>
            <a:off x="1603775" y="3723775"/>
            <a:ext cx="24801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ctrTitle" idx="6"/>
          </p:nvPr>
        </p:nvSpPr>
        <p:spPr>
          <a:xfrm>
            <a:off x="5950670" y="3266449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7"/>
          </p:nvPr>
        </p:nvSpPr>
        <p:spPr>
          <a:xfrm>
            <a:off x="5950650" y="3723775"/>
            <a:ext cx="24801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ctrTitle" idx="8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dk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6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dalin/Library/Group%20Containers/UBF8T346G9.ms/WebArchiveCopyPasteTempFiles/com.microsoft.Word/man-is-thinking-of-a-question-vector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dalin/Library/Group%20Containers/UBF8T346G9.ms/WebArchiveCopyPasteTempFiles/com.microsoft.Word/rlpqf24brdv6oiaz7k0m.p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>
            <a:spLocks noGrp="1"/>
          </p:cNvSpPr>
          <p:nvPr>
            <p:ph type="subTitle" idx="1"/>
          </p:nvPr>
        </p:nvSpPr>
        <p:spPr>
          <a:xfrm>
            <a:off x="390887" y="3858201"/>
            <a:ext cx="5342962" cy="963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m-KH" sz="18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សាស្រ្តាចារ្យដឹកនាំ៖ ហ៊ីង វណ្ណដាណែត</a:t>
            </a:r>
            <a:endParaRPr lang="en-KH" sz="1800" dirty="0"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KH" sz="18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ឧទ្ទេសនាមដោយ៖ ខូវ ដាលីន​, ផេង វួចហេង, </a:t>
            </a:r>
            <a:r>
              <a:rPr lang="km-KH" sz="18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សី លាភភា</a:t>
            </a:r>
            <a:endParaRPr lang="en-KH" sz="1800" dirty="0"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</p:txBody>
      </p:sp>
      <p:grpSp>
        <p:nvGrpSpPr>
          <p:cNvPr id="150" name="Google Shape;150;p32"/>
          <p:cNvGrpSpPr/>
          <p:nvPr/>
        </p:nvGrpSpPr>
        <p:grpSpPr>
          <a:xfrm>
            <a:off x="6066264" y="2251063"/>
            <a:ext cx="2832410" cy="2625393"/>
            <a:chOff x="4799050" y="604456"/>
            <a:chExt cx="3859836" cy="4169728"/>
          </a:xfrm>
        </p:grpSpPr>
        <p:sp>
          <p:nvSpPr>
            <p:cNvPr id="151" name="Google Shape;151;p32"/>
            <p:cNvSpPr/>
            <p:nvPr/>
          </p:nvSpPr>
          <p:spPr>
            <a:xfrm>
              <a:off x="4799050" y="604456"/>
              <a:ext cx="3859836" cy="3859872"/>
            </a:xfrm>
            <a:custGeom>
              <a:avLst/>
              <a:gdLst/>
              <a:ahLst/>
              <a:cxnLst/>
              <a:rect l="l" t="t" r="r" b="b"/>
              <a:pathLst>
                <a:path w="107173" h="107174" extrusionOk="0">
                  <a:moveTo>
                    <a:pt x="53587" y="1"/>
                  </a:moveTo>
                  <a:cubicBezTo>
                    <a:pt x="23992" y="1"/>
                    <a:pt x="1" y="23992"/>
                    <a:pt x="1" y="53587"/>
                  </a:cubicBezTo>
                  <a:cubicBezTo>
                    <a:pt x="1" y="83182"/>
                    <a:pt x="23992" y="107174"/>
                    <a:pt x="53587" y="107174"/>
                  </a:cubicBezTo>
                  <a:cubicBezTo>
                    <a:pt x="83181" y="107174"/>
                    <a:pt x="107173" y="83182"/>
                    <a:pt x="107173" y="53587"/>
                  </a:cubicBezTo>
                  <a:cubicBezTo>
                    <a:pt x="107173" y="23992"/>
                    <a:pt x="83181" y="1"/>
                    <a:pt x="53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2"/>
            <p:cNvSpPr/>
            <p:nvPr/>
          </p:nvSpPr>
          <p:spPr>
            <a:xfrm>
              <a:off x="5199844" y="3860262"/>
              <a:ext cx="3230969" cy="841205"/>
            </a:xfrm>
            <a:custGeom>
              <a:avLst/>
              <a:gdLst/>
              <a:ahLst/>
              <a:cxnLst/>
              <a:rect l="l" t="t" r="r" b="b"/>
              <a:pathLst>
                <a:path w="138579" h="36080" extrusionOk="0">
                  <a:moveTo>
                    <a:pt x="122501" y="1"/>
                  </a:moveTo>
                  <a:lnTo>
                    <a:pt x="101589" y="27521"/>
                  </a:lnTo>
                  <a:lnTo>
                    <a:pt x="0" y="30526"/>
                  </a:lnTo>
                  <a:lnTo>
                    <a:pt x="17617" y="36080"/>
                  </a:lnTo>
                  <a:lnTo>
                    <a:pt x="105118" y="36080"/>
                  </a:lnTo>
                  <a:cubicBezTo>
                    <a:pt x="108696" y="36080"/>
                    <a:pt x="112089" y="34476"/>
                    <a:pt x="114353" y="31704"/>
                  </a:cubicBezTo>
                  <a:lnTo>
                    <a:pt x="137434" y="3493"/>
                  </a:lnTo>
                  <a:cubicBezTo>
                    <a:pt x="138578" y="2099"/>
                    <a:pt x="137584" y="1"/>
                    <a:pt x="135780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2"/>
            <p:cNvSpPr/>
            <p:nvPr/>
          </p:nvSpPr>
          <p:spPr>
            <a:xfrm>
              <a:off x="5227892" y="4045522"/>
              <a:ext cx="2466727" cy="434475"/>
            </a:xfrm>
            <a:custGeom>
              <a:avLst/>
              <a:gdLst/>
              <a:ahLst/>
              <a:cxnLst/>
              <a:rect l="l" t="t" r="r" b="b"/>
              <a:pathLst>
                <a:path w="105800" h="18635" extrusionOk="0">
                  <a:moveTo>
                    <a:pt x="92826" y="0"/>
                  </a:moveTo>
                  <a:cubicBezTo>
                    <a:pt x="92283" y="0"/>
                    <a:pt x="91957" y="29"/>
                    <a:pt x="91957" y="29"/>
                  </a:cubicBezTo>
                  <a:lnTo>
                    <a:pt x="1" y="29"/>
                  </a:lnTo>
                  <a:lnTo>
                    <a:pt x="1" y="18634"/>
                  </a:lnTo>
                  <a:lnTo>
                    <a:pt x="100139" y="18634"/>
                  </a:lnTo>
                  <a:lnTo>
                    <a:pt x="105799" y="7751"/>
                  </a:lnTo>
                  <a:lnTo>
                    <a:pt x="104735" y="5710"/>
                  </a:lnTo>
                  <a:cubicBezTo>
                    <a:pt x="104245" y="7314"/>
                    <a:pt x="103615" y="8475"/>
                    <a:pt x="103615" y="8475"/>
                  </a:cubicBezTo>
                  <a:cubicBezTo>
                    <a:pt x="103015" y="674"/>
                    <a:pt x="95428" y="0"/>
                    <a:pt x="92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2"/>
            <p:cNvSpPr/>
            <p:nvPr/>
          </p:nvSpPr>
          <p:spPr>
            <a:xfrm>
              <a:off x="5227892" y="3965075"/>
              <a:ext cx="2441920" cy="270641"/>
            </a:xfrm>
            <a:custGeom>
              <a:avLst/>
              <a:gdLst/>
              <a:ahLst/>
              <a:cxnLst/>
              <a:rect l="l" t="t" r="r" b="b"/>
              <a:pathLst>
                <a:path w="104736" h="11608" extrusionOk="0">
                  <a:moveTo>
                    <a:pt x="1" y="1"/>
                  </a:moveTo>
                  <a:lnTo>
                    <a:pt x="1" y="3162"/>
                  </a:lnTo>
                  <a:lnTo>
                    <a:pt x="91957" y="3162"/>
                  </a:lnTo>
                  <a:cubicBezTo>
                    <a:pt x="91957" y="3162"/>
                    <a:pt x="92283" y="3133"/>
                    <a:pt x="92826" y="3133"/>
                  </a:cubicBezTo>
                  <a:cubicBezTo>
                    <a:pt x="95428" y="3133"/>
                    <a:pt x="103015" y="3807"/>
                    <a:pt x="103615" y="11608"/>
                  </a:cubicBezTo>
                  <a:cubicBezTo>
                    <a:pt x="103615" y="11608"/>
                    <a:pt x="104245" y="10447"/>
                    <a:pt x="104735" y="8843"/>
                  </a:cubicBezTo>
                  <a:lnTo>
                    <a:pt x="100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2"/>
            <p:cNvSpPr/>
            <p:nvPr/>
          </p:nvSpPr>
          <p:spPr>
            <a:xfrm>
              <a:off x="5177578" y="3398115"/>
              <a:ext cx="2816732" cy="574388"/>
            </a:xfrm>
            <a:custGeom>
              <a:avLst/>
              <a:gdLst/>
              <a:ahLst/>
              <a:cxnLst/>
              <a:rect l="l" t="t" r="r" b="b"/>
              <a:pathLst>
                <a:path w="120812" h="24636" extrusionOk="0">
                  <a:moveTo>
                    <a:pt x="39772" y="0"/>
                  </a:moveTo>
                  <a:lnTo>
                    <a:pt x="1489" y="20427"/>
                  </a:lnTo>
                  <a:cubicBezTo>
                    <a:pt x="628" y="20710"/>
                    <a:pt x="1" y="21524"/>
                    <a:pt x="1" y="22478"/>
                  </a:cubicBezTo>
                  <a:cubicBezTo>
                    <a:pt x="1" y="23665"/>
                    <a:pt x="972" y="24636"/>
                    <a:pt x="2159" y="24636"/>
                  </a:cubicBezTo>
                  <a:lnTo>
                    <a:pt x="94913" y="24636"/>
                  </a:lnTo>
                  <a:lnTo>
                    <a:pt x="120812" y="641"/>
                  </a:lnTo>
                  <a:cubicBezTo>
                    <a:pt x="119134" y="145"/>
                    <a:pt x="117930" y="0"/>
                    <a:pt x="1179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2"/>
            <p:cNvSpPr/>
            <p:nvPr/>
          </p:nvSpPr>
          <p:spPr>
            <a:xfrm>
              <a:off x="5227892" y="4112365"/>
              <a:ext cx="2170370" cy="33947"/>
            </a:xfrm>
            <a:custGeom>
              <a:avLst/>
              <a:gdLst/>
              <a:ahLst/>
              <a:cxnLst/>
              <a:rect l="l" t="t" r="r" b="b"/>
              <a:pathLst>
                <a:path w="93089" h="1456" extrusionOk="0">
                  <a:moveTo>
                    <a:pt x="1" y="1"/>
                  </a:moveTo>
                  <a:lnTo>
                    <a:pt x="1" y="1455"/>
                  </a:lnTo>
                  <a:lnTo>
                    <a:pt x="92361" y="1455"/>
                  </a:lnTo>
                  <a:cubicBezTo>
                    <a:pt x="92761" y="1455"/>
                    <a:pt x="93088" y="1129"/>
                    <a:pt x="93088" y="729"/>
                  </a:cubicBezTo>
                  <a:cubicBezTo>
                    <a:pt x="93088" y="328"/>
                    <a:pt x="92761" y="1"/>
                    <a:pt x="92361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2"/>
            <p:cNvSpPr/>
            <p:nvPr/>
          </p:nvSpPr>
          <p:spPr>
            <a:xfrm>
              <a:off x="5227892" y="4229662"/>
              <a:ext cx="2170370" cy="33900"/>
            </a:xfrm>
            <a:custGeom>
              <a:avLst/>
              <a:gdLst/>
              <a:ahLst/>
              <a:cxnLst/>
              <a:rect l="l" t="t" r="r" b="b"/>
              <a:pathLst>
                <a:path w="93089" h="1454" extrusionOk="0">
                  <a:moveTo>
                    <a:pt x="1" y="0"/>
                  </a:moveTo>
                  <a:lnTo>
                    <a:pt x="1" y="1454"/>
                  </a:lnTo>
                  <a:lnTo>
                    <a:pt x="92361" y="1454"/>
                  </a:lnTo>
                  <a:cubicBezTo>
                    <a:pt x="92761" y="1454"/>
                    <a:pt x="93088" y="1127"/>
                    <a:pt x="93088" y="727"/>
                  </a:cubicBezTo>
                  <a:cubicBezTo>
                    <a:pt x="93088" y="327"/>
                    <a:pt x="92761" y="0"/>
                    <a:pt x="92361" y="0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2"/>
            <p:cNvSpPr/>
            <p:nvPr/>
          </p:nvSpPr>
          <p:spPr>
            <a:xfrm>
              <a:off x="5227892" y="4346912"/>
              <a:ext cx="2170370" cy="33947"/>
            </a:xfrm>
            <a:custGeom>
              <a:avLst/>
              <a:gdLst/>
              <a:ahLst/>
              <a:cxnLst/>
              <a:rect l="l" t="t" r="r" b="b"/>
              <a:pathLst>
                <a:path w="93089" h="1456" extrusionOk="0">
                  <a:moveTo>
                    <a:pt x="1" y="1"/>
                  </a:moveTo>
                  <a:lnTo>
                    <a:pt x="1" y="1455"/>
                  </a:lnTo>
                  <a:lnTo>
                    <a:pt x="92361" y="1455"/>
                  </a:lnTo>
                  <a:cubicBezTo>
                    <a:pt x="92761" y="1455"/>
                    <a:pt x="93088" y="1128"/>
                    <a:pt x="93088" y="728"/>
                  </a:cubicBezTo>
                  <a:cubicBezTo>
                    <a:pt x="93088" y="327"/>
                    <a:pt x="92761" y="1"/>
                    <a:pt x="92361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5177578" y="3398115"/>
              <a:ext cx="3103996" cy="1182513"/>
            </a:xfrm>
            <a:custGeom>
              <a:avLst/>
              <a:gdLst/>
              <a:ahLst/>
              <a:cxnLst/>
              <a:rect l="l" t="t" r="r" b="b"/>
              <a:pathLst>
                <a:path w="133133" h="50719" extrusionOk="0">
                  <a:moveTo>
                    <a:pt x="117930" y="0"/>
                  </a:moveTo>
                  <a:lnTo>
                    <a:pt x="111856" y="24"/>
                  </a:lnTo>
                  <a:lnTo>
                    <a:pt x="111849" y="97"/>
                  </a:lnTo>
                  <a:lnTo>
                    <a:pt x="96827" y="24"/>
                  </a:lnTo>
                  <a:lnTo>
                    <a:pt x="30500" y="12318"/>
                  </a:lnTo>
                  <a:lnTo>
                    <a:pt x="80894" y="24636"/>
                  </a:lnTo>
                  <a:lnTo>
                    <a:pt x="94913" y="24636"/>
                  </a:lnTo>
                  <a:cubicBezTo>
                    <a:pt x="100916" y="24636"/>
                    <a:pt x="105796" y="29519"/>
                    <a:pt x="105796" y="35519"/>
                  </a:cubicBezTo>
                  <a:cubicBezTo>
                    <a:pt x="105796" y="41519"/>
                    <a:pt x="100916" y="46399"/>
                    <a:pt x="94916" y="46402"/>
                  </a:cubicBezTo>
                  <a:lnTo>
                    <a:pt x="2159" y="46402"/>
                  </a:lnTo>
                  <a:cubicBezTo>
                    <a:pt x="972" y="46402"/>
                    <a:pt x="1" y="47373"/>
                    <a:pt x="1" y="48561"/>
                  </a:cubicBezTo>
                  <a:cubicBezTo>
                    <a:pt x="1" y="49748"/>
                    <a:pt x="972" y="50719"/>
                    <a:pt x="2159" y="50719"/>
                  </a:cubicBezTo>
                  <a:lnTo>
                    <a:pt x="95156" y="50719"/>
                  </a:lnTo>
                  <a:cubicBezTo>
                    <a:pt x="95230" y="50719"/>
                    <a:pt x="95306" y="50715"/>
                    <a:pt x="95379" y="50705"/>
                  </a:cubicBezTo>
                  <a:cubicBezTo>
                    <a:pt x="99852" y="50571"/>
                    <a:pt x="103844" y="48494"/>
                    <a:pt x="106543" y="45295"/>
                  </a:cubicBezTo>
                  <a:cubicBezTo>
                    <a:pt x="111772" y="39895"/>
                    <a:pt x="128813" y="22004"/>
                    <a:pt x="130321" y="16455"/>
                  </a:cubicBezTo>
                  <a:cubicBezTo>
                    <a:pt x="133133" y="6104"/>
                    <a:pt x="125641" y="2149"/>
                    <a:pt x="121105" y="731"/>
                  </a:cubicBezTo>
                  <a:cubicBezTo>
                    <a:pt x="119651" y="217"/>
                    <a:pt x="117930" y="0"/>
                    <a:pt x="1179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7073631" y="4229662"/>
              <a:ext cx="161130" cy="544522"/>
            </a:xfrm>
            <a:custGeom>
              <a:avLst/>
              <a:gdLst/>
              <a:ahLst/>
              <a:cxnLst/>
              <a:rect l="l" t="t" r="r" b="b"/>
              <a:pathLst>
                <a:path w="6911" h="23355" extrusionOk="0">
                  <a:moveTo>
                    <a:pt x="2755" y="0"/>
                  </a:moveTo>
                  <a:cubicBezTo>
                    <a:pt x="0" y="15053"/>
                    <a:pt x="2568" y="23355"/>
                    <a:pt x="2568" y="23355"/>
                  </a:cubicBezTo>
                  <a:cubicBezTo>
                    <a:pt x="3717" y="21737"/>
                    <a:pt x="3807" y="19926"/>
                    <a:pt x="3767" y="19036"/>
                  </a:cubicBezTo>
                  <a:lnTo>
                    <a:pt x="3767" y="19036"/>
                  </a:lnTo>
                  <a:cubicBezTo>
                    <a:pt x="4174" y="21761"/>
                    <a:pt x="6724" y="23355"/>
                    <a:pt x="6724" y="23355"/>
                  </a:cubicBezTo>
                  <a:cubicBezTo>
                    <a:pt x="4593" y="15810"/>
                    <a:pt x="6911" y="0"/>
                    <a:pt x="6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7121683" y="4229662"/>
              <a:ext cx="113078" cy="104358"/>
            </a:xfrm>
            <a:custGeom>
              <a:avLst/>
              <a:gdLst/>
              <a:ahLst/>
              <a:cxnLst/>
              <a:rect l="l" t="t" r="r" b="b"/>
              <a:pathLst>
                <a:path w="4850" h="4476" extrusionOk="0">
                  <a:moveTo>
                    <a:pt x="694" y="0"/>
                  </a:moveTo>
                  <a:lnTo>
                    <a:pt x="0" y="4476"/>
                  </a:lnTo>
                  <a:lnTo>
                    <a:pt x="4306" y="4396"/>
                  </a:lnTo>
                  <a:lnTo>
                    <a:pt x="48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6620061" y="1050899"/>
              <a:ext cx="100223" cy="200467"/>
            </a:xfrm>
            <a:custGeom>
              <a:avLst/>
              <a:gdLst/>
              <a:ahLst/>
              <a:cxnLst/>
              <a:rect l="l" t="t" r="r" b="b"/>
              <a:pathLst>
                <a:path w="4648" h="9297" extrusionOk="0">
                  <a:moveTo>
                    <a:pt x="4648" y="1"/>
                  </a:moveTo>
                  <a:cubicBezTo>
                    <a:pt x="2082" y="1"/>
                    <a:pt x="1" y="2082"/>
                    <a:pt x="1" y="4650"/>
                  </a:cubicBezTo>
                  <a:cubicBezTo>
                    <a:pt x="1" y="7215"/>
                    <a:pt x="2082" y="9297"/>
                    <a:pt x="4648" y="9297"/>
                  </a:cubicBezTo>
                  <a:lnTo>
                    <a:pt x="46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718672" y="1050899"/>
              <a:ext cx="100266" cy="200467"/>
            </a:xfrm>
            <a:custGeom>
              <a:avLst/>
              <a:gdLst/>
              <a:ahLst/>
              <a:cxnLst/>
              <a:rect l="l" t="t" r="r" b="b"/>
              <a:pathLst>
                <a:path w="4650" h="9297" extrusionOk="0">
                  <a:moveTo>
                    <a:pt x="1" y="1"/>
                  </a:moveTo>
                  <a:lnTo>
                    <a:pt x="1" y="9297"/>
                  </a:lnTo>
                  <a:cubicBezTo>
                    <a:pt x="2568" y="9297"/>
                    <a:pt x="4650" y="7215"/>
                    <a:pt x="4650" y="4650"/>
                  </a:cubicBezTo>
                  <a:cubicBezTo>
                    <a:pt x="4650" y="2082"/>
                    <a:pt x="2568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639789" y="2741640"/>
              <a:ext cx="793" cy="1189"/>
            </a:xfrm>
            <a:custGeom>
              <a:avLst/>
              <a:gdLst/>
              <a:ahLst/>
              <a:cxnLst/>
              <a:rect l="l" t="t" r="r" b="b"/>
              <a:pathLst>
                <a:path w="34" h="51" extrusionOk="0">
                  <a:moveTo>
                    <a:pt x="0" y="0"/>
                  </a:moveTo>
                  <a:lnTo>
                    <a:pt x="0" y="51"/>
                  </a:lnTo>
                  <a:cubicBezTo>
                    <a:pt x="20" y="2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437275" y="2742805"/>
              <a:ext cx="286914" cy="654639"/>
            </a:xfrm>
            <a:custGeom>
              <a:avLst/>
              <a:gdLst/>
              <a:ahLst/>
              <a:cxnLst/>
              <a:rect l="l" t="t" r="r" b="b"/>
              <a:pathLst>
                <a:path w="12306" h="28078" extrusionOk="0">
                  <a:moveTo>
                    <a:pt x="8823" y="1"/>
                  </a:moveTo>
                  <a:cubicBezTo>
                    <a:pt x="8806" y="24"/>
                    <a:pt x="8786" y="50"/>
                    <a:pt x="8760" y="87"/>
                  </a:cubicBezTo>
                  <a:cubicBezTo>
                    <a:pt x="7796" y="1491"/>
                    <a:pt x="1" y="13629"/>
                    <a:pt x="8760" y="27921"/>
                  </a:cubicBezTo>
                  <a:cubicBezTo>
                    <a:pt x="8793" y="27975"/>
                    <a:pt x="8823" y="28027"/>
                    <a:pt x="8857" y="28078"/>
                  </a:cubicBezTo>
                  <a:lnTo>
                    <a:pt x="12305" y="28078"/>
                  </a:lnTo>
                  <a:lnTo>
                    <a:pt x="12305" y="44"/>
                  </a:lnTo>
                  <a:lnTo>
                    <a:pt x="8913" y="44"/>
                  </a:lnTo>
                  <a:cubicBezTo>
                    <a:pt x="8913" y="44"/>
                    <a:pt x="8880" y="90"/>
                    <a:pt x="8823" y="181"/>
                  </a:cubicBezTo>
                  <a:lnTo>
                    <a:pt x="8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6799029" y="2741640"/>
              <a:ext cx="886" cy="1189"/>
            </a:xfrm>
            <a:custGeom>
              <a:avLst/>
              <a:gdLst/>
              <a:ahLst/>
              <a:cxnLst/>
              <a:rect l="l" t="t" r="r" b="b"/>
              <a:pathLst>
                <a:path w="38" h="51" extrusionOk="0">
                  <a:moveTo>
                    <a:pt x="1" y="0"/>
                  </a:moveTo>
                  <a:cubicBezTo>
                    <a:pt x="1" y="0"/>
                    <a:pt x="14" y="17"/>
                    <a:pt x="37" y="5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6719806" y="2741640"/>
              <a:ext cx="1189" cy="2192"/>
            </a:xfrm>
            <a:custGeom>
              <a:avLst/>
              <a:gdLst/>
              <a:ahLst/>
              <a:cxnLst/>
              <a:rect l="l" t="t" r="r" b="b"/>
              <a:pathLst>
                <a:path w="51" h="94" extrusionOk="0">
                  <a:moveTo>
                    <a:pt x="1" y="0"/>
                  </a:moveTo>
                  <a:lnTo>
                    <a:pt x="1" y="94"/>
                  </a:lnTo>
                  <a:lnTo>
                    <a:pt x="50" y="9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719806" y="3396087"/>
              <a:ext cx="80110" cy="2611"/>
            </a:xfrm>
            <a:custGeom>
              <a:avLst/>
              <a:gdLst/>
              <a:ahLst/>
              <a:cxnLst/>
              <a:rect l="l" t="t" r="r" b="b"/>
              <a:pathLst>
                <a:path w="3436" h="112" extrusionOk="0">
                  <a:moveTo>
                    <a:pt x="3435" y="1"/>
                  </a:moveTo>
                  <a:cubicBezTo>
                    <a:pt x="3426" y="21"/>
                    <a:pt x="3412" y="38"/>
                    <a:pt x="3399" y="58"/>
                  </a:cubicBezTo>
                  <a:lnTo>
                    <a:pt x="1" y="58"/>
                  </a:lnTo>
                  <a:lnTo>
                    <a:pt x="1" y="111"/>
                  </a:lnTo>
                  <a:lnTo>
                    <a:pt x="3435" y="111"/>
                  </a:lnTo>
                  <a:lnTo>
                    <a:pt x="3435" y="1"/>
                  </a:ln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720971" y="2742805"/>
              <a:ext cx="277635" cy="654639"/>
            </a:xfrm>
            <a:custGeom>
              <a:avLst/>
              <a:gdLst/>
              <a:ahLst/>
              <a:cxnLst/>
              <a:rect l="l" t="t" r="r" b="b"/>
              <a:pathLst>
                <a:path w="11908" h="28078" extrusionOk="0">
                  <a:moveTo>
                    <a:pt x="3385" y="1"/>
                  </a:moveTo>
                  <a:lnTo>
                    <a:pt x="3385" y="321"/>
                  </a:lnTo>
                  <a:cubicBezTo>
                    <a:pt x="3269" y="137"/>
                    <a:pt x="3199" y="44"/>
                    <a:pt x="3199" y="44"/>
                  </a:cubicBezTo>
                  <a:lnTo>
                    <a:pt x="0" y="44"/>
                  </a:lnTo>
                  <a:lnTo>
                    <a:pt x="0" y="28078"/>
                  </a:lnTo>
                  <a:lnTo>
                    <a:pt x="3199" y="28078"/>
                  </a:lnTo>
                  <a:cubicBezTo>
                    <a:pt x="3262" y="27975"/>
                    <a:pt x="3325" y="27871"/>
                    <a:pt x="3385" y="27767"/>
                  </a:cubicBezTo>
                  <a:lnTo>
                    <a:pt x="3385" y="28021"/>
                  </a:lnTo>
                  <a:cubicBezTo>
                    <a:pt x="3439" y="27935"/>
                    <a:pt x="3489" y="27851"/>
                    <a:pt x="3542" y="27764"/>
                  </a:cubicBezTo>
                  <a:cubicBezTo>
                    <a:pt x="11907" y="13936"/>
                    <a:pt x="4826" y="2162"/>
                    <a:pt x="3542" y="227"/>
                  </a:cubicBezTo>
                  <a:cubicBezTo>
                    <a:pt x="3473" y="121"/>
                    <a:pt x="3419" y="47"/>
                    <a:pt x="3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795532" y="3390188"/>
              <a:ext cx="4383" cy="7251"/>
            </a:xfrm>
            <a:custGeom>
              <a:avLst/>
              <a:gdLst/>
              <a:ahLst/>
              <a:cxnLst/>
              <a:rect l="l" t="t" r="r" b="b"/>
              <a:pathLst>
                <a:path w="188" h="311" extrusionOk="0">
                  <a:moveTo>
                    <a:pt x="187" y="0"/>
                  </a:moveTo>
                  <a:cubicBezTo>
                    <a:pt x="127" y="104"/>
                    <a:pt x="64" y="208"/>
                    <a:pt x="1" y="311"/>
                  </a:cubicBezTo>
                  <a:lnTo>
                    <a:pt x="151" y="311"/>
                  </a:lnTo>
                  <a:cubicBezTo>
                    <a:pt x="164" y="291"/>
                    <a:pt x="178" y="274"/>
                    <a:pt x="187" y="254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642975" y="2620494"/>
              <a:ext cx="80049" cy="129912"/>
            </a:xfrm>
            <a:custGeom>
              <a:avLst/>
              <a:gdLst/>
              <a:ahLst/>
              <a:cxnLst/>
              <a:rect l="l" t="t" r="r" b="b"/>
              <a:pathLst>
                <a:path w="3433" h="5197" extrusionOk="0">
                  <a:moveTo>
                    <a:pt x="0" y="0"/>
                  </a:moveTo>
                  <a:lnTo>
                    <a:pt x="0" y="5196"/>
                  </a:lnTo>
                  <a:lnTo>
                    <a:pt x="3433" y="5196"/>
                  </a:lnTo>
                  <a:lnTo>
                    <a:pt x="34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6719807" y="2620494"/>
              <a:ext cx="80119" cy="129912"/>
            </a:xfrm>
            <a:custGeom>
              <a:avLst/>
              <a:gdLst/>
              <a:ahLst/>
              <a:cxnLst/>
              <a:rect l="l" t="t" r="r" b="b"/>
              <a:pathLst>
                <a:path w="3436" h="5197" extrusionOk="0">
                  <a:moveTo>
                    <a:pt x="1" y="0"/>
                  </a:moveTo>
                  <a:lnTo>
                    <a:pt x="1" y="5196"/>
                  </a:lnTo>
                  <a:lnTo>
                    <a:pt x="3435" y="5196"/>
                  </a:lnTo>
                  <a:lnTo>
                    <a:pt x="34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5947223" y="3395820"/>
              <a:ext cx="774851" cy="116901"/>
            </a:xfrm>
            <a:custGeom>
              <a:avLst/>
              <a:gdLst/>
              <a:ahLst/>
              <a:cxnLst/>
              <a:rect l="l" t="t" r="r" b="b"/>
              <a:pathLst>
                <a:path w="33234" h="5014" extrusionOk="0">
                  <a:moveTo>
                    <a:pt x="3022" y="1"/>
                  </a:moveTo>
                  <a:cubicBezTo>
                    <a:pt x="1358" y="1"/>
                    <a:pt x="0" y="1362"/>
                    <a:pt x="0" y="3026"/>
                  </a:cubicBezTo>
                  <a:lnTo>
                    <a:pt x="0" y="5013"/>
                  </a:lnTo>
                  <a:lnTo>
                    <a:pt x="33234" y="5013"/>
                  </a:lnTo>
                  <a:lnTo>
                    <a:pt x="332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5888656" y="3549488"/>
              <a:ext cx="833511" cy="134248"/>
            </a:xfrm>
            <a:custGeom>
              <a:avLst/>
              <a:gdLst/>
              <a:ahLst/>
              <a:cxnLst/>
              <a:rect l="l" t="t" r="r" b="b"/>
              <a:pathLst>
                <a:path w="35750" h="5758" extrusionOk="0">
                  <a:moveTo>
                    <a:pt x="2696" y="0"/>
                  </a:moveTo>
                  <a:cubicBezTo>
                    <a:pt x="1212" y="0"/>
                    <a:pt x="1" y="1361"/>
                    <a:pt x="1" y="3025"/>
                  </a:cubicBezTo>
                  <a:lnTo>
                    <a:pt x="1" y="5757"/>
                  </a:lnTo>
                  <a:lnTo>
                    <a:pt x="35750" y="5757"/>
                  </a:lnTo>
                  <a:lnTo>
                    <a:pt x="357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5947225" y="3512926"/>
              <a:ext cx="774851" cy="36600"/>
            </a:xfrm>
            <a:custGeom>
              <a:avLst/>
              <a:gdLst/>
              <a:ahLst/>
              <a:cxnLst/>
              <a:rect l="l" t="t" r="r" b="b"/>
              <a:pathLst>
                <a:path w="33234" h="835" extrusionOk="0">
                  <a:moveTo>
                    <a:pt x="0" y="1"/>
                  </a:moveTo>
                  <a:lnTo>
                    <a:pt x="0" y="834"/>
                  </a:lnTo>
                  <a:lnTo>
                    <a:pt x="33234" y="834"/>
                  </a:lnTo>
                  <a:lnTo>
                    <a:pt x="33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5947223" y="3512697"/>
              <a:ext cx="774851" cy="17370"/>
            </a:xfrm>
            <a:custGeom>
              <a:avLst/>
              <a:gdLst/>
              <a:ahLst/>
              <a:cxnLst/>
              <a:rect l="l" t="t" r="r" b="b"/>
              <a:pathLst>
                <a:path w="33234" h="745" extrusionOk="0">
                  <a:moveTo>
                    <a:pt x="0" y="0"/>
                  </a:moveTo>
                  <a:lnTo>
                    <a:pt x="0" y="745"/>
                  </a:lnTo>
                  <a:lnTo>
                    <a:pt x="33234" y="745"/>
                  </a:lnTo>
                  <a:lnTo>
                    <a:pt x="33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6722044" y="3395820"/>
              <a:ext cx="770444" cy="116901"/>
            </a:xfrm>
            <a:custGeom>
              <a:avLst/>
              <a:gdLst/>
              <a:ahLst/>
              <a:cxnLst/>
              <a:rect l="l" t="t" r="r" b="b"/>
              <a:pathLst>
                <a:path w="33045" h="5014" extrusionOk="0">
                  <a:moveTo>
                    <a:pt x="1" y="1"/>
                  </a:moveTo>
                  <a:lnTo>
                    <a:pt x="1" y="5013"/>
                  </a:lnTo>
                  <a:lnTo>
                    <a:pt x="33045" y="5013"/>
                  </a:lnTo>
                  <a:lnTo>
                    <a:pt x="33045" y="3026"/>
                  </a:lnTo>
                  <a:cubicBezTo>
                    <a:pt x="33045" y="1362"/>
                    <a:pt x="31684" y="1"/>
                    <a:pt x="30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6722137" y="3549488"/>
              <a:ext cx="831553" cy="134248"/>
            </a:xfrm>
            <a:custGeom>
              <a:avLst/>
              <a:gdLst/>
              <a:ahLst/>
              <a:cxnLst/>
              <a:rect l="l" t="t" r="r" b="b"/>
              <a:pathLst>
                <a:path w="35666" h="5758" extrusionOk="0">
                  <a:moveTo>
                    <a:pt x="1" y="0"/>
                  </a:moveTo>
                  <a:lnTo>
                    <a:pt x="1" y="5757"/>
                  </a:lnTo>
                  <a:lnTo>
                    <a:pt x="35666" y="5757"/>
                  </a:lnTo>
                  <a:lnTo>
                    <a:pt x="35666" y="3025"/>
                  </a:lnTo>
                  <a:cubicBezTo>
                    <a:pt x="35666" y="1361"/>
                    <a:pt x="34451" y="0"/>
                    <a:pt x="32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6570659" y="1281945"/>
              <a:ext cx="152364" cy="1338584"/>
            </a:xfrm>
            <a:custGeom>
              <a:avLst/>
              <a:gdLst/>
              <a:ahLst/>
              <a:cxnLst/>
              <a:rect l="l" t="t" r="r" b="b"/>
              <a:pathLst>
                <a:path w="6535" h="57413" extrusionOk="0">
                  <a:moveTo>
                    <a:pt x="3119" y="0"/>
                  </a:moveTo>
                  <a:lnTo>
                    <a:pt x="0" y="13852"/>
                  </a:lnTo>
                  <a:lnTo>
                    <a:pt x="3102" y="13852"/>
                  </a:lnTo>
                  <a:lnTo>
                    <a:pt x="3102" y="57412"/>
                  </a:lnTo>
                  <a:lnTo>
                    <a:pt x="6535" y="57412"/>
                  </a:lnTo>
                  <a:lnTo>
                    <a:pt x="6535" y="13852"/>
                  </a:lnTo>
                  <a:lnTo>
                    <a:pt x="6507" y="13852"/>
                  </a:lnTo>
                  <a:lnTo>
                    <a:pt x="6507" y="6634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6719176" y="1281945"/>
              <a:ext cx="151827" cy="322959"/>
            </a:xfrm>
            <a:custGeom>
              <a:avLst/>
              <a:gdLst/>
              <a:ahLst/>
              <a:cxnLst/>
              <a:rect l="l" t="t" r="r" b="b"/>
              <a:pathLst>
                <a:path w="6512" h="13852" extrusionOk="0">
                  <a:moveTo>
                    <a:pt x="0" y="0"/>
                  </a:moveTo>
                  <a:lnTo>
                    <a:pt x="0" y="6634"/>
                  </a:lnTo>
                  <a:lnTo>
                    <a:pt x="28" y="6634"/>
                  </a:lnTo>
                  <a:cubicBezTo>
                    <a:pt x="300" y="6634"/>
                    <a:pt x="561" y="6667"/>
                    <a:pt x="814" y="6724"/>
                  </a:cubicBezTo>
                  <a:lnTo>
                    <a:pt x="28" y="6634"/>
                  </a:lnTo>
                  <a:lnTo>
                    <a:pt x="28" y="13852"/>
                  </a:lnTo>
                  <a:lnTo>
                    <a:pt x="6511" y="13852"/>
                  </a:lnTo>
                  <a:lnTo>
                    <a:pt x="34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6722044" y="3512697"/>
              <a:ext cx="770444" cy="36814"/>
            </a:xfrm>
            <a:custGeom>
              <a:avLst/>
              <a:gdLst/>
              <a:ahLst/>
              <a:cxnLst/>
              <a:rect l="l" t="t" r="r" b="b"/>
              <a:pathLst>
                <a:path w="33045" h="1579" extrusionOk="0">
                  <a:moveTo>
                    <a:pt x="1" y="0"/>
                  </a:moveTo>
                  <a:lnTo>
                    <a:pt x="1" y="745"/>
                  </a:lnTo>
                  <a:lnTo>
                    <a:pt x="1" y="1578"/>
                  </a:lnTo>
                  <a:lnTo>
                    <a:pt x="33045" y="1578"/>
                  </a:lnTo>
                  <a:lnTo>
                    <a:pt x="33045" y="745"/>
                  </a:lnTo>
                  <a:lnTo>
                    <a:pt x="330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6719806" y="1604878"/>
              <a:ext cx="80110" cy="1015648"/>
            </a:xfrm>
            <a:custGeom>
              <a:avLst/>
              <a:gdLst/>
              <a:ahLst/>
              <a:cxnLst/>
              <a:rect l="l" t="t" r="r" b="b"/>
              <a:pathLst>
                <a:path w="3436" h="43562" extrusionOk="0">
                  <a:moveTo>
                    <a:pt x="1" y="1"/>
                  </a:moveTo>
                  <a:lnTo>
                    <a:pt x="1" y="43561"/>
                  </a:lnTo>
                  <a:lnTo>
                    <a:pt x="3435" y="43561"/>
                  </a:lnTo>
                  <a:lnTo>
                    <a:pt x="3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6719806" y="1436592"/>
              <a:ext cx="18372" cy="2145"/>
            </a:xfrm>
            <a:custGeom>
              <a:avLst/>
              <a:gdLst/>
              <a:ahLst/>
              <a:cxnLst/>
              <a:rect l="l" t="t" r="r" b="b"/>
              <a:pathLst>
                <a:path w="788" h="92" extrusionOk="0">
                  <a:moveTo>
                    <a:pt x="1" y="1"/>
                  </a:moveTo>
                  <a:lnTo>
                    <a:pt x="787" y="91"/>
                  </a:lnTo>
                  <a:cubicBezTo>
                    <a:pt x="534" y="34"/>
                    <a:pt x="273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6719176" y="1436592"/>
              <a:ext cx="653" cy="168311"/>
            </a:xfrm>
            <a:custGeom>
              <a:avLst/>
              <a:gdLst/>
              <a:ahLst/>
              <a:cxnLst/>
              <a:rect l="l" t="t" r="r" b="b"/>
              <a:pathLst>
                <a:path w="28" h="7219" extrusionOk="0">
                  <a:moveTo>
                    <a:pt x="0" y="1"/>
                  </a:moveTo>
                  <a:lnTo>
                    <a:pt x="0" y="7219"/>
                  </a:lnTo>
                  <a:lnTo>
                    <a:pt x="28" y="7219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6718672" y="1225783"/>
              <a:ext cx="236066" cy="57788"/>
            </a:xfrm>
            <a:custGeom>
              <a:avLst/>
              <a:gdLst/>
              <a:ahLst/>
              <a:cxnLst/>
              <a:rect l="l" t="t" r="r" b="b"/>
              <a:pathLst>
                <a:path w="10948" h="2680" extrusionOk="0">
                  <a:moveTo>
                    <a:pt x="1" y="1"/>
                  </a:moveTo>
                  <a:lnTo>
                    <a:pt x="1" y="2679"/>
                  </a:lnTo>
                  <a:lnTo>
                    <a:pt x="9606" y="2679"/>
                  </a:lnTo>
                  <a:cubicBezTo>
                    <a:pt x="10347" y="2679"/>
                    <a:pt x="10947" y="2079"/>
                    <a:pt x="10947" y="1342"/>
                  </a:cubicBezTo>
                  <a:cubicBezTo>
                    <a:pt x="10947" y="601"/>
                    <a:pt x="10347" y="1"/>
                    <a:pt x="9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6652915" y="1376580"/>
              <a:ext cx="66914" cy="133688"/>
            </a:xfrm>
            <a:custGeom>
              <a:avLst/>
              <a:gdLst/>
              <a:ahLst/>
              <a:cxnLst/>
              <a:rect l="l" t="t" r="r" b="b"/>
              <a:pathLst>
                <a:path w="2870" h="5734" extrusionOk="0">
                  <a:moveTo>
                    <a:pt x="2870" y="0"/>
                  </a:moveTo>
                  <a:cubicBezTo>
                    <a:pt x="1289" y="0"/>
                    <a:pt x="1" y="1284"/>
                    <a:pt x="1" y="2869"/>
                  </a:cubicBezTo>
                  <a:cubicBezTo>
                    <a:pt x="1" y="4450"/>
                    <a:pt x="1289" y="5734"/>
                    <a:pt x="2870" y="5734"/>
                  </a:cubicBezTo>
                  <a:lnTo>
                    <a:pt x="2870" y="4370"/>
                  </a:lnTo>
                  <a:cubicBezTo>
                    <a:pt x="2042" y="4370"/>
                    <a:pt x="1369" y="3696"/>
                    <a:pt x="1369" y="2869"/>
                  </a:cubicBezTo>
                  <a:cubicBezTo>
                    <a:pt x="1369" y="2039"/>
                    <a:pt x="2042" y="1365"/>
                    <a:pt x="2870" y="1365"/>
                  </a:cubicBezTo>
                  <a:lnTo>
                    <a:pt x="28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6719806" y="1376580"/>
              <a:ext cx="66891" cy="133688"/>
            </a:xfrm>
            <a:custGeom>
              <a:avLst/>
              <a:gdLst/>
              <a:ahLst/>
              <a:cxnLst/>
              <a:rect l="l" t="t" r="r" b="b"/>
              <a:pathLst>
                <a:path w="2869" h="5734" extrusionOk="0">
                  <a:moveTo>
                    <a:pt x="1" y="0"/>
                  </a:moveTo>
                  <a:lnTo>
                    <a:pt x="1" y="1365"/>
                  </a:lnTo>
                  <a:cubicBezTo>
                    <a:pt x="831" y="1365"/>
                    <a:pt x="1505" y="2039"/>
                    <a:pt x="1505" y="2869"/>
                  </a:cubicBezTo>
                  <a:cubicBezTo>
                    <a:pt x="1505" y="3696"/>
                    <a:pt x="831" y="4370"/>
                    <a:pt x="1" y="4370"/>
                  </a:cubicBezTo>
                  <a:lnTo>
                    <a:pt x="1" y="5734"/>
                  </a:lnTo>
                  <a:cubicBezTo>
                    <a:pt x="1585" y="5734"/>
                    <a:pt x="2869" y="4450"/>
                    <a:pt x="2869" y="2869"/>
                  </a:cubicBezTo>
                  <a:cubicBezTo>
                    <a:pt x="2869" y="1284"/>
                    <a:pt x="158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6483690" y="1225783"/>
              <a:ext cx="237144" cy="57788"/>
            </a:xfrm>
            <a:custGeom>
              <a:avLst/>
              <a:gdLst/>
              <a:ahLst/>
              <a:cxnLst/>
              <a:rect l="l" t="t" r="r" b="b"/>
              <a:pathLst>
                <a:path w="10998" h="2680" extrusionOk="0">
                  <a:moveTo>
                    <a:pt x="1341" y="1"/>
                  </a:moveTo>
                  <a:cubicBezTo>
                    <a:pt x="601" y="1"/>
                    <a:pt x="0" y="601"/>
                    <a:pt x="0" y="1342"/>
                  </a:cubicBezTo>
                  <a:cubicBezTo>
                    <a:pt x="0" y="2079"/>
                    <a:pt x="601" y="2679"/>
                    <a:pt x="1341" y="2679"/>
                  </a:cubicBezTo>
                  <a:lnTo>
                    <a:pt x="10998" y="2679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5682507" y="1684125"/>
              <a:ext cx="1037331" cy="283860"/>
            </a:xfrm>
            <a:custGeom>
              <a:avLst/>
              <a:gdLst/>
              <a:ahLst/>
              <a:cxnLst/>
              <a:rect l="l" t="t" r="r" b="b"/>
              <a:pathLst>
                <a:path w="44492" h="12175" extrusionOk="0">
                  <a:moveTo>
                    <a:pt x="44492" y="1"/>
                  </a:moveTo>
                  <a:cubicBezTo>
                    <a:pt x="37110" y="7"/>
                    <a:pt x="27147" y="6051"/>
                    <a:pt x="19176" y="7449"/>
                  </a:cubicBezTo>
                  <a:cubicBezTo>
                    <a:pt x="18253" y="7611"/>
                    <a:pt x="17379" y="7683"/>
                    <a:pt x="16552" y="7683"/>
                  </a:cubicBezTo>
                  <a:cubicBezTo>
                    <a:pt x="9408" y="7683"/>
                    <a:pt x="5681" y="2271"/>
                    <a:pt x="2429" y="2271"/>
                  </a:cubicBezTo>
                  <a:cubicBezTo>
                    <a:pt x="2304" y="2271"/>
                    <a:pt x="2179" y="2279"/>
                    <a:pt x="2055" y="2296"/>
                  </a:cubicBezTo>
                  <a:cubicBezTo>
                    <a:pt x="2018" y="2302"/>
                    <a:pt x="1982" y="2305"/>
                    <a:pt x="1945" y="2312"/>
                  </a:cubicBezTo>
                  <a:cubicBezTo>
                    <a:pt x="0" y="2606"/>
                    <a:pt x="120" y="5427"/>
                    <a:pt x="2082" y="5571"/>
                  </a:cubicBezTo>
                  <a:cubicBezTo>
                    <a:pt x="3779" y="5694"/>
                    <a:pt x="5677" y="6468"/>
                    <a:pt x="7535" y="8246"/>
                  </a:cubicBezTo>
                  <a:cubicBezTo>
                    <a:pt x="10462" y="11047"/>
                    <a:pt x="13730" y="12175"/>
                    <a:pt x="17522" y="12175"/>
                  </a:cubicBezTo>
                  <a:cubicBezTo>
                    <a:pt x="21404" y="12175"/>
                    <a:pt x="25835" y="10993"/>
                    <a:pt x="31010" y="9216"/>
                  </a:cubicBezTo>
                  <a:cubicBezTo>
                    <a:pt x="35972" y="7509"/>
                    <a:pt x="40003" y="7037"/>
                    <a:pt x="42863" y="7037"/>
                  </a:cubicBezTo>
                  <a:cubicBezTo>
                    <a:pt x="43457" y="7037"/>
                    <a:pt x="44001" y="7058"/>
                    <a:pt x="44492" y="7092"/>
                  </a:cubicBezTo>
                  <a:lnTo>
                    <a:pt x="44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5724030" y="1758710"/>
              <a:ext cx="36721" cy="36721"/>
            </a:xfrm>
            <a:custGeom>
              <a:avLst/>
              <a:gdLst/>
              <a:ahLst/>
              <a:cxnLst/>
              <a:rect l="l" t="t" r="r" b="b"/>
              <a:pathLst>
                <a:path w="1575" h="1575" extrusionOk="0">
                  <a:moveTo>
                    <a:pt x="788" y="1"/>
                  </a:moveTo>
                  <a:cubicBezTo>
                    <a:pt x="354" y="1"/>
                    <a:pt x="0" y="354"/>
                    <a:pt x="0" y="787"/>
                  </a:cubicBezTo>
                  <a:cubicBezTo>
                    <a:pt x="0" y="1221"/>
                    <a:pt x="354" y="1574"/>
                    <a:pt x="788" y="1574"/>
                  </a:cubicBezTo>
                  <a:cubicBezTo>
                    <a:pt x="1221" y="1574"/>
                    <a:pt x="1575" y="1221"/>
                    <a:pt x="1575" y="787"/>
                  </a:cubicBezTo>
                  <a:cubicBezTo>
                    <a:pt x="1575" y="354"/>
                    <a:pt x="1221" y="1"/>
                    <a:pt x="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464019" y="1603282"/>
              <a:ext cx="255812" cy="62484"/>
            </a:xfrm>
            <a:custGeom>
              <a:avLst/>
              <a:gdLst/>
              <a:ahLst/>
              <a:cxnLst/>
              <a:rect l="l" t="t" r="r" b="b"/>
              <a:pathLst>
                <a:path w="10972" h="2680" extrusionOk="0">
                  <a:moveTo>
                    <a:pt x="1342" y="1"/>
                  </a:moveTo>
                  <a:cubicBezTo>
                    <a:pt x="601" y="1"/>
                    <a:pt x="1" y="601"/>
                    <a:pt x="1" y="1339"/>
                  </a:cubicBezTo>
                  <a:cubicBezTo>
                    <a:pt x="1" y="2079"/>
                    <a:pt x="601" y="2679"/>
                    <a:pt x="1342" y="2679"/>
                  </a:cubicBezTo>
                  <a:lnTo>
                    <a:pt x="10972" y="2679"/>
                  </a:lnTo>
                  <a:lnTo>
                    <a:pt x="109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6719806" y="1603282"/>
              <a:ext cx="255859" cy="62484"/>
            </a:xfrm>
            <a:custGeom>
              <a:avLst/>
              <a:gdLst/>
              <a:ahLst/>
              <a:cxnLst/>
              <a:rect l="l" t="t" r="r" b="b"/>
              <a:pathLst>
                <a:path w="10974" h="2680" extrusionOk="0">
                  <a:moveTo>
                    <a:pt x="1" y="1"/>
                  </a:moveTo>
                  <a:lnTo>
                    <a:pt x="1" y="2679"/>
                  </a:lnTo>
                  <a:lnTo>
                    <a:pt x="9633" y="2679"/>
                  </a:lnTo>
                  <a:cubicBezTo>
                    <a:pt x="10373" y="2679"/>
                    <a:pt x="10974" y="2079"/>
                    <a:pt x="10974" y="1339"/>
                  </a:cubicBezTo>
                  <a:cubicBezTo>
                    <a:pt x="10974" y="601"/>
                    <a:pt x="10373" y="1"/>
                    <a:pt x="9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5448916" y="1764702"/>
              <a:ext cx="293513" cy="1140197"/>
            </a:xfrm>
            <a:custGeom>
              <a:avLst/>
              <a:gdLst/>
              <a:ahLst/>
              <a:cxnLst/>
              <a:rect l="l" t="t" r="r" b="b"/>
              <a:pathLst>
                <a:path w="12589" h="48904" extrusionOk="0">
                  <a:moveTo>
                    <a:pt x="12588" y="0"/>
                  </a:moveTo>
                  <a:cubicBezTo>
                    <a:pt x="12161" y="0"/>
                    <a:pt x="11791" y="290"/>
                    <a:pt x="11688" y="704"/>
                  </a:cubicBezTo>
                  <a:lnTo>
                    <a:pt x="70" y="47756"/>
                  </a:lnTo>
                  <a:cubicBezTo>
                    <a:pt x="0" y="48033"/>
                    <a:pt x="64" y="48323"/>
                    <a:pt x="241" y="48550"/>
                  </a:cubicBezTo>
                  <a:cubicBezTo>
                    <a:pt x="413" y="48774"/>
                    <a:pt x="684" y="48903"/>
                    <a:pt x="971" y="48903"/>
                  </a:cubicBezTo>
                  <a:lnTo>
                    <a:pt x="12588" y="48903"/>
                  </a:lnTo>
                  <a:lnTo>
                    <a:pt x="12588" y="47053"/>
                  </a:lnTo>
                  <a:lnTo>
                    <a:pt x="2151" y="47053"/>
                  </a:lnTo>
                  <a:lnTo>
                    <a:pt x="12588" y="4790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5742403" y="1764702"/>
              <a:ext cx="293489" cy="1140197"/>
            </a:xfrm>
            <a:custGeom>
              <a:avLst/>
              <a:gdLst/>
              <a:ahLst/>
              <a:cxnLst/>
              <a:rect l="l" t="t" r="r" b="b"/>
              <a:pathLst>
                <a:path w="12588" h="48904" extrusionOk="0">
                  <a:moveTo>
                    <a:pt x="0" y="0"/>
                  </a:moveTo>
                  <a:lnTo>
                    <a:pt x="0" y="4790"/>
                  </a:lnTo>
                  <a:lnTo>
                    <a:pt x="10436" y="47053"/>
                  </a:lnTo>
                  <a:lnTo>
                    <a:pt x="0" y="47053"/>
                  </a:lnTo>
                  <a:lnTo>
                    <a:pt x="0" y="48903"/>
                  </a:lnTo>
                  <a:lnTo>
                    <a:pt x="11620" y="48903"/>
                  </a:lnTo>
                  <a:cubicBezTo>
                    <a:pt x="11904" y="48903"/>
                    <a:pt x="12174" y="48774"/>
                    <a:pt x="12348" y="48550"/>
                  </a:cubicBezTo>
                  <a:cubicBezTo>
                    <a:pt x="12525" y="48323"/>
                    <a:pt x="12588" y="48033"/>
                    <a:pt x="12517" y="47756"/>
                  </a:cubicBezTo>
                  <a:lnTo>
                    <a:pt x="901" y="704"/>
                  </a:lnTo>
                  <a:cubicBezTo>
                    <a:pt x="797" y="290"/>
                    <a:pt x="427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5376663" y="2861711"/>
              <a:ext cx="365766" cy="378193"/>
            </a:xfrm>
            <a:custGeom>
              <a:avLst/>
              <a:gdLst/>
              <a:ahLst/>
              <a:cxnLst/>
              <a:rect l="l" t="t" r="r" b="b"/>
              <a:pathLst>
                <a:path w="15688" h="16221" extrusionOk="0">
                  <a:moveTo>
                    <a:pt x="1418" y="1"/>
                  </a:moveTo>
                  <a:cubicBezTo>
                    <a:pt x="611" y="1"/>
                    <a:pt x="1" y="1044"/>
                    <a:pt x="147" y="2175"/>
                  </a:cubicBezTo>
                  <a:cubicBezTo>
                    <a:pt x="1175" y="10107"/>
                    <a:pt x="7742" y="16220"/>
                    <a:pt x="15687" y="16220"/>
                  </a:cubicBezTo>
                  <a:lnTo>
                    <a:pt x="156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5742403" y="2861711"/>
              <a:ext cx="365742" cy="378193"/>
            </a:xfrm>
            <a:custGeom>
              <a:avLst/>
              <a:gdLst/>
              <a:ahLst/>
              <a:cxnLst/>
              <a:rect l="l" t="t" r="r" b="b"/>
              <a:pathLst>
                <a:path w="15687" h="16221" extrusionOk="0">
                  <a:moveTo>
                    <a:pt x="0" y="1"/>
                  </a:moveTo>
                  <a:lnTo>
                    <a:pt x="0" y="16220"/>
                  </a:lnTo>
                  <a:cubicBezTo>
                    <a:pt x="7945" y="16220"/>
                    <a:pt x="14512" y="10107"/>
                    <a:pt x="15539" y="2175"/>
                  </a:cubicBezTo>
                  <a:cubicBezTo>
                    <a:pt x="15686" y="1044"/>
                    <a:pt x="15076" y="1"/>
                    <a:pt x="14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5386386" y="2825153"/>
              <a:ext cx="356043" cy="36581"/>
            </a:xfrm>
            <a:custGeom>
              <a:avLst/>
              <a:gdLst/>
              <a:ahLst/>
              <a:cxnLst/>
              <a:rect l="l" t="t" r="r" b="b"/>
              <a:pathLst>
                <a:path w="15271" h="1569" extrusionOk="0">
                  <a:moveTo>
                    <a:pt x="781" y="0"/>
                  </a:moveTo>
                  <a:cubicBezTo>
                    <a:pt x="351" y="0"/>
                    <a:pt x="1" y="354"/>
                    <a:pt x="1" y="785"/>
                  </a:cubicBezTo>
                  <a:cubicBezTo>
                    <a:pt x="1" y="1215"/>
                    <a:pt x="351" y="1569"/>
                    <a:pt x="781" y="1569"/>
                  </a:cubicBezTo>
                  <a:lnTo>
                    <a:pt x="15270" y="1569"/>
                  </a:lnTo>
                  <a:lnTo>
                    <a:pt x="15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5742403" y="2825153"/>
              <a:ext cx="356090" cy="36581"/>
            </a:xfrm>
            <a:custGeom>
              <a:avLst/>
              <a:gdLst/>
              <a:ahLst/>
              <a:cxnLst/>
              <a:rect l="l" t="t" r="r" b="b"/>
              <a:pathLst>
                <a:path w="15273" h="1569" extrusionOk="0">
                  <a:moveTo>
                    <a:pt x="0" y="0"/>
                  </a:moveTo>
                  <a:lnTo>
                    <a:pt x="0" y="1569"/>
                  </a:lnTo>
                  <a:lnTo>
                    <a:pt x="14489" y="1569"/>
                  </a:lnTo>
                  <a:cubicBezTo>
                    <a:pt x="14919" y="1569"/>
                    <a:pt x="15273" y="1215"/>
                    <a:pt x="15273" y="785"/>
                  </a:cubicBezTo>
                  <a:cubicBezTo>
                    <a:pt x="15273" y="354"/>
                    <a:pt x="14919" y="0"/>
                    <a:pt x="14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6722510" y="1684125"/>
              <a:ext cx="1037331" cy="283860"/>
            </a:xfrm>
            <a:custGeom>
              <a:avLst/>
              <a:gdLst/>
              <a:ahLst/>
              <a:cxnLst/>
              <a:rect l="l" t="t" r="r" b="b"/>
              <a:pathLst>
                <a:path w="44492" h="12175" extrusionOk="0">
                  <a:moveTo>
                    <a:pt x="1" y="1"/>
                  </a:moveTo>
                  <a:lnTo>
                    <a:pt x="1" y="7092"/>
                  </a:lnTo>
                  <a:cubicBezTo>
                    <a:pt x="492" y="7058"/>
                    <a:pt x="1035" y="7037"/>
                    <a:pt x="1629" y="7037"/>
                  </a:cubicBezTo>
                  <a:cubicBezTo>
                    <a:pt x="4489" y="7037"/>
                    <a:pt x="8519" y="7509"/>
                    <a:pt x="13479" y="9216"/>
                  </a:cubicBezTo>
                  <a:cubicBezTo>
                    <a:pt x="18654" y="10993"/>
                    <a:pt x="23086" y="12175"/>
                    <a:pt x="26968" y="12175"/>
                  </a:cubicBezTo>
                  <a:cubicBezTo>
                    <a:pt x="30760" y="12175"/>
                    <a:pt x="34028" y="11047"/>
                    <a:pt x="36954" y="8246"/>
                  </a:cubicBezTo>
                  <a:cubicBezTo>
                    <a:pt x="38812" y="6468"/>
                    <a:pt x="40709" y="5694"/>
                    <a:pt x="42411" y="5571"/>
                  </a:cubicBezTo>
                  <a:cubicBezTo>
                    <a:pt x="44372" y="5427"/>
                    <a:pt x="44492" y="2606"/>
                    <a:pt x="42543" y="2312"/>
                  </a:cubicBezTo>
                  <a:cubicBezTo>
                    <a:pt x="42507" y="2305"/>
                    <a:pt x="42471" y="2302"/>
                    <a:pt x="42434" y="2296"/>
                  </a:cubicBezTo>
                  <a:cubicBezTo>
                    <a:pt x="42310" y="2279"/>
                    <a:pt x="42185" y="2271"/>
                    <a:pt x="42060" y="2271"/>
                  </a:cubicBezTo>
                  <a:cubicBezTo>
                    <a:pt x="38811" y="2271"/>
                    <a:pt x="35084" y="7683"/>
                    <a:pt x="27938" y="7683"/>
                  </a:cubicBezTo>
                  <a:cubicBezTo>
                    <a:pt x="27110" y="7683"/>
                    <a:pt x="26237" y="7611"/>
                    <a:pt x="25313" y="7449"/>
                  </a:cubicBezTo>
                  <a:cubicBezTo>
                    <a:pt x="17345" y="6051"/>
                    <a:pt x="7382" y="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7681588" y="1758710"/>
              <a:ext cx="36628" cy="36721"/>
            </a:xfrm>
            <a:custGeom>
              <a:avLst/>
              <a:gdLst/>
              <a:ahLst/>
              <a:cxnLst/>
              <a:rect l="l" t="t" r="r" b="b"/>
              <a:pathLst>
                <a:path w="1571" h="1575" extrusionOk="0">
                  <a:moveTo>
                    <a:pt x="784" y="1"/>
                  </a:moveTo>
                  <a:cubicBezTo>
                    <a:pt x="350" y="1"/>
                    <a:pt x="0" y="354"/>
                    <a:pt x="0" y="787"/>
                  </a:cubicBezTo>
                  <a:cubicBezTo>
                    <a:pt x="0" y="1221"/>
                    <a:pt x="350" y="1574"/>
                    <a:pt x="784" y="1574"/>
                  </a:cubicBezTo>
                  <a:cubicBezTo>
                    <a:pt x="1218" y="1574"/>
                    <a:pt x="1571" y="1221"/>
                    <a:pt x="1571" y="787"/>
                  </a:cubicBezTo>
                  <a:cubicBezTo>
                    <a:pt x="1571" y="354"/>
                    <a:pt x="1218" y="1"/>
                    <a:pt x="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7699843" y="1764702"/>
              <a:ext cx="293513" cy="1140197"/>
            </a:xfrm>
            <a:custGeom>
              <a:avLst/>
              <a:gdLst/>
              <a:ahLst/>
              <a:cxnLst/>
              <a:rect l="l" t="t" r="r" b="b"/>
              <a:pathLst>
                <a:path w="12589" h="48904" extrusionOk="0">
                  <a:moveTo>
                    <a:pt x="1" y="0"/>
                  </a:moveTo>
                  <a:lnTo>
                    <a:pt x="1" y="4790"/>
                  </a:lnTo>
                  <a:lnTo>
                    <a:pt x="10438" y="47053"/>
                  </a:lnTo>
                  <a:lnTo>
                    <a:pt x="1" y="47053"/>
                  </a:lnTo>
                  <a:lnTo>
                    <a:pt x="1" y="48903"/>
                  </a:lnTo>
                  <a:lnTo>
                    <a:pt x="11622" y="48903"/>
                  </a:lnTo>
                  <a:cubicBezTo>
                    <a:pt x="11905" y="48903"/>
                    <a:pt x="12175" y="48774"/>
                    <a:pt x="12352" y="48550"/>
                  </a:cubicBezTo>
                  <a:cubicBezTo>
                    <a:pt x="12525" y="48323"/>
                    <a:pt x="12589" y="48033"/>
                    <a:pt x="12522" y="47756"/>
                  </a:cubicBezTo>
                  <a:lnTo>
                    <a:pt x="901" y="704"/>
                  </a:lnTo>
                  <a:cubicBezTo>
                    <a:pt x="798" y="290"/>
                    <a:pt x="427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7406380" y="1764702"/>
              <a:ext cx="293489" cy="1140197"/>
            </a:xfrm>
            <a:custGeom>
              <a:avLst/>
              <a:gdLst/>
              <a:ahLst/>
              <a:cxnLst/>
              <a:rect l="l" t="t" r="r" b="b"/>
              <a:pathLst>
                <a:path w="12588" h="48904" extrusionOk="0">
                  <a:moveTo>
                    <a:pt x="12588" y="0"/>
                  </a:moveTo>
                  <a:cubicBezTo>
                    <a:pt x="12164" y="0"/>
                    <a:pt x="11791" y="290"/>
                    <a:pt x="11690" y="704"/>
                  </a:cubicBezTo>
                  <a:lnTo>
                    <a:pt x="71" y="47756"/>
                  </a:lnTo>
                  <a:cubicBezTo>
                    <a:pt x="0" y="48033"/>
                    <a:pt x="63" y="48323"/>
                    <a:pt x="240" y="48550"/>
                  </a:cubicBezTo>
                  <a:cubicBezTo>
                    <a:pt x="417" y="48774"/>
                    <a:pt x="684" y="48903"/>
                    <a:pt x="971" y="48903"/>
                  </a:cubicBezTo>
                  <a:lnTo>
                    <a:pt x="12588" y="48903"/>
                  </a:lnTo>
                  <a:lnTo>
                    <a:pt x="12588" y="47053"/>
                  </a:lnTo>
                  <a:lnTo>
                    <a:pt x="2152" y="47053"/>
                  </a:lnTo>
                  <a:lnTo>
                    <a:pt x="12588" y="4790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7699843" y="2861711"/>
              <a:ext cx="365766" cy="378193"/>
            </a:xfrm>
            <a:custGeom>
              <a:avLst/>
              <a:gdLst/>
              <a:ahLst/>
              <a:cxnLst/>
              <a:rect l="l" t="t" r="r" b="b"/>
              <a:pathLst>
                <a:path w="15688" h="16221" extrusionOk="0">
                  <a:moveTo>
                    <a:pt x="1" y="1"/>
                  </a:moveTo>
                  <a:lnTo>
                    <a:pt x="1" y="16220"/>
                  </a:lnTo>
                  <a:cubicBezTo>
                    <a:pt x="7949" y="16220"/>
                    <a:pt x="14513" y="10107"/>
                    <a:pt x="15541" y="2175"/>
                  </a:cubicBezTo>
                  <a:cubicBezTo>
                    <a:pt x="15687" y="1044"/>
                    <a:pt x="15076" y="1"/>
                    <a:pt x="14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7334127" y="2861711"/>
              <a:ext cx="365742" cy="378193"/>
            </a:xfrm>
            <a:custGeom>
              <a:avLst/>
              <a:gdLst/>
              <a:ahLst/>
              <a:cxnLst/>
              <a:rect l="l" t="t" r="r" b="b"/>
              <a:pathLst>
                <a:path w="15687" h="16221" extrusionOk="0">
                  <a:moveTo>
                    <a:pt x="1418" y="1"/>
                  </a:moveTo>
                  <a:cubicBezTo>
                    <a:pt x="614" y="1"/>
                    <a:pt x="0" y="1044"/>
                    <a:pt x="148" y="2175"/>
                  </a:cubicBezTo>
                  <a:cubicBezTo>
                    <a:pt x="1178" y="10107"/>
                    <a:pt x="7742" y="16220"/>
                    <a:pt x="15687" y="16220"/>
                  </a:cubicBezTo>
                  <a:lnTo>
                    <a:pt x="156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7699843" y="2825153"/>
              <a:ext cx="356113" cy="36581"/>
            </a:xfrm>
            <a:custGeom>
              <a:avLst/>
              <a:gdLst/>
              <a:ahLst/>
              <a:cxnLst/>
              <a:rect l="l" t="t" r="r" b="b"/>
              <a:pathLst>
                <a:path w="15274" h="1569" extrusionOk="0">
                  <a:moveTo>
                    <a:pt x="1" y="0"/>
                  </a:moveTo>
                  <a:lnTo>
                    <a:pt x="1" y="1569"/>
                  </a:lnTo>
                  <a:lnTo>
                    <a:pt x="14490" y="1569"/>
                  </a:lnTo>
                  <a:cubicBezTo>
                    <a:pt x="14920" y="1569"/>
                    <a:pt x="15273" y="1215"/>
                    <a:pt x="15273" y="785"/>
                  </a:cubicBezTo>
                  <a:cubicBezTo>
                    <a:pt x="15273" y="354"/>
                    <a:pt x="14920" y="0"/>
                    <a:pt x="14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7343850" y="2825153"/>
              <a:ext cx="356020" cy="36581"/>
            </a:xfrm>
            <a:custGeom>
              <a:avLst/>
              <a:gdLst/>
              <a:ahLst/>
              <a:cxnLst/>
              <a:rect l="l" t="t" r="r" b="b"/>
              <a:pathLst>
                <a:path w="15270" h="1569" extrusionOk="0">
                  <a:moveTo>
                    <a:pt x="781" y="0"/>
                  </a:moveTo>
                  <a:cubicBezTo>
                    <a:pt x="351" y="0"/>
                    <a:pt x="0" y="354"/>
                    <a:pt x="0" y="785"/>
                  </a:cubicBezTo>
                  <a:cubicBezTo>
                    <a:pt x="0" y="1215"/>
                    <a:pt x="351" y="1569"/>
                    <a:pt x="781" y="1569"/>
                  </a:cubicBezTo>
                  <a:lnTo>
                    <a:pt x="15270" y="1569"/>
                  </a:lnTo>
                  <a:lnTo>
                    <a:pt x="15270" y="0"/>
                  </a:ln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6461056" y="1843622"/>
              <a:ext cx="258750" cy="305800"/>
            </a:xfrm>
            <a:custGeom>
              <a:avLst/>
              <a:gdLst/>
              <a:ahLst/>
              <a:cxnLst/>
              <a:rect l="l" t="t" r="r" b="b"/>
              <a:pathLst>
                <a:path w="11098" h="13116" extrusionOk="0">
                  <a:moveTo>
                    <a:pt x="201" y="1"/>
                  </a:moveTo>
                  <a:cubicBezTo>
                    <a:pt x="70" y="678"/>
                    <a:pt x="1" y="1378"/>
                    <a:pt x="1" y="2095"/>
                  </a:cubicBezTo>
                  <a:cubicBezTo>
                    <a:pt x="1" y="8172"/>
                    <a:pt x="4947" y="13115"/>
                    <a:pt x="11020" y="13115"/>
                  </a:cubicBezTo>
                  <a:lnTo>
                    <a:pt x="11097" y="13115"/>
                  </a:lnTo>
                  <a:lnTo>
                    <a:pt x="11097" y="10384"/>
                  </a:lnTo>
                  <a:lnTo>
                    <a:pt x="11020" y="10384"/>
                  </a:lnTo>
                  <a:cubicBezTo>
                    <a:pt x="6451" y="10384"/>
                    <a:pt x="2732" y="6665"/>
                    <a:pt x="2732" y="2095"/>
                  </a:cubicBezTo>
                  <a:cubicBezTo>
                    <a:pt x="2732" y="1394"/>
                    <a:pt x="2818" y="714"/>
                    <a:pt x="2986" y="64"/>
                  </a:cubicBezTo>
                  <a:lnTo>
                    <a:pt x="1001" y="64"/>
                  </a:lnTo>
                  <a:cubicBezTo>
                    <a:pt x="728" y="64"/>
                    <a:pt x="464" y="44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6720971" y="1845091"/>
              <a:ext cx="255159" cy="304331"/>
            </a:xfrm>
            <a:custGeom>
              <a:avLst/>
              <a:gdLst/>
              <a:ahLst/>
              <a:cxnLst/>
              <a:rect l="l" t="t" r="r" b="b"/>
              <a:pathLst>
                <a:path w="10944" h="13053" extrusionOk="0">
                  <a:moveTo>
                    <a:pt x="7962" y="1"/>
                  </a:moveTo>
                  <a:cubicBezTo>
                    <a:pt x="8125" y="651"/>
                    <a:pt x="8216" y="1331"/>
                    <a:pt x="8216" y="2032"/>
                  </a:cubicBezTo>
                  <a:cubicBezTo>
                    <a:pt x="8216" y="6579"/>
                    <a:pt x="4537" y="10281"/>
                    <a:pt x="0" y="10321"/>
                  </a:cubicBezTo>
                  <a:lnTo>
                    <a:pt x="0" y="13052"/>
                  </a:lnTo>
                  <a:cubicBezTo>
                    <a:pt x="6041" y="13009"/>
                    <a:pt x="10944" y="8083"/>
                    <a:pt x="10944" y="2032"/>
                  </a:cubicBezTo>
                  <a:cubicBezTo>
                    <a:pt x="10944" y="1339"/>
                    <a:pt x="10880" y="661"/>
                    <a:pt x="10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4B41E32-3345-D781-5EF4-D6FDEDD8DEDE}"/>
              </a:ext>
            </a:extLst>
          </p:cNvPr>
          <p:cNvSpPr txBox="1"/>
          <p:nvPr/>
        </p:nvSpPr>
        <p:spPr>
          <a:xfrm>
            <a:off x="1964610" y="1701429"/>
            <a:ext cx="530769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36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ជំនួយផ្នែកច្បាប់នៅ</a:t>
            </a:r>
          </a:p>
          <a:p>
            <a:pPr algn="ctr">
              <a:lnSpc>
                <a:spcPct val="150000"/>
              </a:lnSpc>
            </a:pPr>
            <a:r>
              <a:rPr lang="km-KH" sz="36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ប្រទេសកម្ពុជា</a:t>
            </a:r>
            <a:endParaRPr lang="en-KH" sz="36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DA786-B72F-8E52-F9EE-C46F0B81E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76" b="26903"/>
          <a:stretch/>
        </p:blipFill>
        <p:spPr>
          <a:xfrm>
            <a:off x="519346" y="303325"/>
            <a:ext cx="2189287" cy="963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601D8E-83CC-8E24-D955-B4C903B7A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075" y="362376"/>
            <a:ext cx="2709243" cy="786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031F-CF9E-F74F-8FD6-D1BAC7E82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B2125-7BE8-7D42-9435-E83FD80E8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2CEE84-6F64-1E4C-996E-71794CAF9BC7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8D5012-128F-2F44-BD91-C07FCD1114E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862DD7-98A5-914F-930D-E4568B6F236A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617DD45-5E23-C74B-BC61-96961F21B444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E83AE3-76CA-0747-9D8F-0BE66793563F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DB0BBC5-2550-6347-ADCF-35849BD646F2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FDAB873-F758-3D44-BFA3-49FA6C560B93}"/>
              </a:ext>
            </a:extLst>
          </p:cNvPr>
          <p:cNvSpPr>
            <a:spLocks noGrp="1"/>
          </p:cNvSpPr>
          <p:nvPr>
            <p:ph type="ctrTitle" idx="8"/>
          </p:nvPr>
        </p:nvSpPr>
        <p:spPr>
          <a:xfrm>
            <a:off x="1187550" y="166050"/>
            <a:ext cx="6768900" cy="655500"/>
          </a:xfrm>
        </p:spPr>
        <p:txBody>
          <a:bodyPr/>
          <a:lstStyle/>
          <a:p>
            <a:r>
              <a:rPr lang="en-KH" sz="2400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នីតិវិធីនៃ</a:t>
            </a:r>
            <a:r>
              <a:rPr lang="km-KH" sz="2400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ការផ្តល់ជំនួយផ្នែកច្បាប់</a:t>
            </a:r>
            <a:endParaRPr lang="en-KH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0FFC856-212A-624E-8201-863E70EF8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883359"/>
              </p:ext>
            </p:extLst>
          </p:nvPr>
        </p:nvGraphicFramePr>
        <p:xfrm>
          <a:off x="576470" y="830824"/>
          <a:ext cx="8110330" cy="421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53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04785A7-1D41-4CFE-806C-664E6A35B8A7}"/>
              </a:ext>
            </a:extLst>
          </p:cNvPr>
          <p:cNvSpPr>
            <a:spLocks noGrp="1"/>
          </p:cNvSpPr>
          <p:nvPr>
            <p:ph type="ctrTitle" idx="8"/>
          </p:nvPr>
        </p:nvSpPr>
        <p:spPr/>
        <p:txBody>
          <a:bodyPr/>
          <a:lstStyle/>
          <a:p>
            <a:r>
              <a:rPr lang="en-KH" sz="3200" b="1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ស្ថាប័នជំនួយផ្នែកច្បាប់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0B613F-6A35-DB49-9673-32AF77A9F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961408"/>
              </p:ext>
            </p:extLst>
          </p:nvPr>
        </p:nvGraphicFramePr>
        <p:xfrm>
          <a:off x="737419" y="1327354"/>
          <a:ext cx="6882580" cy="327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23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7D8D-C4BB-0269-54F7-5F1B216CF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115" y="1511125"/>
            <a:ext cx="3687097" cy="53340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KH" sz="2400" b="1" dirty="0">
                <a:solidFill>
                  <a:schemeClr val="accent2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សេវាផ្នែកច្បាប់ដោយផ្ទាល់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E97E9-B629-42BE-46A3-34D2F14D1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116" y="2241756"/>
            <a:ext cx="3077497" cy="2094270"/>
          </a:xfrm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KH" sz="2000" b="1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មានការអប់រំផ្នែកច្បាប់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KH" sz="2000" b="1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ការចូលប្រើប្រាស់សេវា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7A115A-173D-CD53-DFBC-68EA9BB5F8B5}"/>
              </a:ext>
            </a:extLst>
          </p:cNvPr>
          <p:cNvSpPr>
            <a:spLocks noGrp="1"/>
          </p:cNvSpPr>
          <p:nvPr>
            <p:ph type="ctrTitle" idx="8"/>
          </p:nvPr>
        </p:nvSpPr>
        <p:spPr>
          <a:xfrm>
            <a:off x="737419" y="415250"/>
            <a:ext cx="7600335" cy="655500"/>
          </a:xfrm>
        </p:spPr>
        <p:txBody>
          <a:bodyPr/>
          <a:lstStyle/>
          <a:p>
            <a:r>
              <a:rPr lang="en-KH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ទម្រង់នៃការអនុវត្តសេវាច្បាប់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16950-9D3D-794D-036E-E6F819443321}"/>
              </a:ext>
            </a:extLst>
          </p:cNvPr>
          <p:cNvSpPr txBox="1"/>
          <p:nvPr/>
        </p:nvSpPr>
        <p:spPr>
          <a:xfrm>
            <a:off x="5663380" y="1511125"/>
            <a:ext cx="307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KH" sz="2400" b="1" dirty="0">
                <a:solidFill>
                  <a:schemeClr val="accent2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ការអប់រំជាសហគមន៍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8DD2CD-1990-CE04-8562-6F8BDCFFE1D8}"/>
              </a:ext>
            </a:extLst>
          </p:cNvPr>
          <p:cNvSpPr txBox="1"/>
          <p:nvPr/>
        </p:nvSpPr>
        <p:spPr>
          <a:xfrm>
            <a:off x="5604387" y="2338631"/>
            <a:ext cx="3077497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sz="2000" b="1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ការផ្ដល់ធនធានដល់ខ្លួនឯង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sz="2000" b="1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ជម្រុញចំណេះដឹងផ្នែកច្បាប់ជាទូទៅ</a:t>
            </a:r>
          </a:p>
        </p:txBody>
      </p:sp>
    </p:spTree>
    <p:extLst>
      <p:ext uri="{BB962C8B-B14F-4D97-AF65-F5344CB8AC3E}">
        <p14:creationId xmlns:p14="http://schemas.microsoft.com/office/powerpoint/2010/main" val="296667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678F521-E1FC-609D-DC31-7DCAD0C11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78" y="810803"/>
            <a:ext cx="880866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KH" sz="2000" dirty="0">
                <a:solidFill>
                  <a:schemeClr val="accent3"/>
                </a:solidFill>
                <a:latin typeface="Khmer OS Battambang" panose="02000500000000020004" pitchFamily="2" charset="77"/>
                <a:ea typeface="Battambang" panose="020B0606030804020204" pitchFamily="34" charset="77"/>
                <a:cs typeface="Khmer OS Battambang" panose="02000500000000020004" pitchFamily="2" charset="77"/>
              </a:rPr>
              <a:t>	</a:t>
            </a:r>
            <a:r>
              <a:rPr lang="en-US" altLang="en-KH" sz="2000" dirty="0" err="1">
                <a:solidFill>
                  <a:schemeClr val="accent3"/>
                </a:solidFill>
                <a:latin typeface="Khmer OS Battambang" panose="02000500000000020004" pitchFamily="2" charset="77"/>
                <a:ea typeface="Battambang" panose="020B0606030804020204" pitchFamily="34" charset="77"/>
                <a:cs typeface="Khmer OS Battambang" panose="02000500000000020004" pitchFamily="2" charset="77"/>
              </a:rPr>
              <a:t>តើ</a:t>
            </a:r>
            <a:r>
              <a:rPr kumimoji="0" lang="km-KH" altLang="en-KH" sz="2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Khmer OS Battambang" panose="02000500000000020004" pitchFamily="2" charset="77"/>
                <a:ea typeface="Battambang" panose="020B0606030804020204" pitchFamily="34" charset="77"/>
                <a:cs typeface="Khmer OS Battambang" panose="02000500000000020004" pitchFamily="2" charset="77"/>
              </a:rPr>
              <a:t>អ្នកយល់ថាបញ្ហា</a:t>
            </a:r>
            <a:r>
              <a:rPr kumimoji="0" lang="en-KH" altLang="en-KH" sz="2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Khmer OS Battambang" panose="02000500000000020004" pitchFamily="2" charset="77"/>
                <a:ea typeface="Battambang" panose="020B0606030804020204" pitchFamily="34" charset="77"/>
                <a:cs typeface="Khmer OS Battambang" panose="02000500000000020004" pitchFamily="2" charset="77"/>
              </a:rPr>
              <a:t>ប្រឈម</a:t>
            </a:r>
            <a:r>
              <a:rPr kumimoji="0" lang="km-KH" altLang="en-KH" sz="2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Khmer OS Battambang" panose="02000500000000020004" pitchFamily="2" charset="77"/>
                <a:ea typeface="Battambang" panose="020B0606030804020204" pitchFamily="34" charset="77"/>
                <a:cs typeface="Khmer OS Battambang" panose="02000500000000020004" pitchFamily="2" charset="77"/>
              </a:rPr>
              <a:t>ដែលកើតមានឡើងទៅលើជំនួយផ្នែកច្បាប់ជាអ្វី</a:t>
            </a:r>
            <a:r>
              <a:rPr kumimoji="0" lang="en-KH" altLang="en-KH" sz="2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Khmer OS Battambang" panose="02000500000000020004" pitchFamily="2" charset="77"/>
                <a:ea typeface="Battambang" panose="020B0606030804020204" pitchFamily="34" charset="77"/>
                <a:cs typeface="Khmer OS Battambang" panose="02000500000000020004" pitchFamily="2" charset="77"/>
              </a:rPr>
              <a:t>?</a:t>
            </a:r>
            <a:endParaRPr kumimoji="0" lang="en-KH" altLang="en-KH" sz="20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KH" altLang="en-K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Man is Thinking of a Question. 2223800 Vector Art at Vecteezy">
            <a:extLst>
              <a:ext uri="{FF2B5EF4-FFF2-40B4-BE49-F238E27FC236}">
                <a16:creationId xmlns:a16="http://schemas.microsoft.com/office/drawing/2014/main" id="{0D742941-D185-DB4D-ADF0-D32F7CD8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26" y="1745225"/>
            <a:ext cx="3795251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F4DE6C7-C4D4-1762-50C3-88E54E1EF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3634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KH"/>
          </a:p>
        </p:txBody>
      </p:sp>
    </p:spTree>
    <p:extLst>
      <p:ext uri="{BB962C8B-B14F-4D97-AF65-F5344CB8AC3E}">
        <p14:creationId xmlns:p14="http://schemas.microsoft.com/office/powerpoint/2010/main" val="91049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68BC-59E6-9817-8B51-AEEE233C8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238" y="1252900"/>
            <a:ext cx="6206201" cy="53340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KH" b="1" dirty="0">
                <a:solidFill>
                  <a:schemeClr val="accent3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បញ្ហាប្រឈមធំៗដែលស្ថាប័នជំនួយផ្នែកច្បាប់កំពុងជួបប្រទះ៖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128CC-ACDE-B074-5162-1E1E630FF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238" y="1968450"/>
            <a:ext cx="4898510" cy="2131602"/>
          </a:xfrm>
        </p:spPr>
        <p:txBody>
          <a:bodyPr/>
          <a:lstStyle/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ប្រជាជានមានការយល់ដឹងពីស្ថាប័ននេះនូវមានកម្រិត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ប្រជាជនមិនសូវមានការជឿទុកចិត្តទៅលើប្រព័ន្ធនេះ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ការផ្សព្វផ្សាយនូវប្រព័ន្ធនេះមិនទាន់មានភាពទូលំទូលាយ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កង្វះខាតធនធានមនុស្ស 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កង្វះខាតជំនួយឧបត្ថម្ភ</a:t>
            </a:r>
          </a:p>
          <a:p>
            <a:pPr marL="4000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KH" dirty="0"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98FA510-1281-833D-3617-FD2BE63B5CE1}"/>
              </a:ext>
            </a:extLst>
          </p:cNvPr>
          <p:cNvSpPr>
            <a:spLocks noGrp="1"/>
          </p:cNvSpPr>
          <p:nvPr>
            <p:ph type="ctrTitle" idx="8"/>
          </p:nvPr>
        </p:nvSpPr>
        <p:spPr/>
        <p:txBody>
          <a:bodyPr/>
          <a:lstStyle/>
          <a:p>
            <a:r>
              <a:rPr lang="en-KH" sz="3600" b="1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បញ្ហាប្រឈម</a:t>
            </a:r>
          </a:p>
        </p:txBody>
      </p:sp>
    </p:spTree>
    <p:extLst>
      <p:ext uri="{BB962C8B-B14F-4D97-AF65-F5344CB8AC3E}">
        <p14:creationId xmlns:p14="http://schemas.microsoft.com/office/powerpoint/2010/main" val="70580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F93CF5A-7B7C-6EED-0B7A-4BA2EDDCF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206" y="15534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KH"/>
          </a:p>
        </p:txBody>
      </p:sp>
      <p:pic>
        <p:nvPicPr>
          <p:cNvPr id="2049" name="Picture 2" descr="✓ Do You Have Any Questions For Me? | Facebook Behavioral (Jedi) Interview  Series 🔥 - DEV Community">
            <a:extLst>
              <a:ext uri="{FF2B5EF4-FFF2-40B4-BE49-F238E27FC236}">
                <a16:creationId xmlns:a16="http://schemas.microsoft.com/office/drawing/2014/main" id="{5D5EDA74-828C-0C17-44AA-D7A01984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06" y="1553497"/>
            <a:ext cx="3302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F07D7-B530-BD31-A811-3DFB2B3B3239}"/>
              </a:ext>
            </a:extLst>
          </p:cNvPr>
          <p:cNvSpPr txBox="1"/>
          <p:nvPr/>
        </p:nvSpPr>
        <p:spPr>
          <a:xfrm>
            <a:off x="796412" y="707923"/>
            <a:ext cx="659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H" sz="3200" dirty="0">
                <a:solidFill>
                  <a:schemeClr val="accent3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តើអ្វីទៅជាProbono Work?</a:t>
            </a:r>
          </a:p>
        </p:txBody>
      </p:sp>
    </p:spTree>
    <p:extLst>
      <p:ext uri="{BB962C8B-B14F-4D97-AF65-F5344CB8AC3E}">
        <p14:creationId xmlns:p14="http://schemas.microsoft.com/office/powerpoint/2010/main" val="494017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35A0-77B0-4B8E-3530-EEFAB649A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911" y="1055509"/>
            <a:ext cx="8405444" cy="53340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en-KH" dirty="0">
                <a:solidFill>
                  <a:schemeClr val="accent3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បង្កើតឲមានជំនួយផ្នែកច្បាប់គ្រប់ការិយាល័យនៃព្រះរាជាណាចក្រកម្ពុជា (Probono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7BA0E-1931-0784-66C5-2F7161DF0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32" y="1968449"/>
            <a:ext cx="7337018" cy="275103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dirty="0">
                <a:solidFill>
                  <a:schemeClr val="accent6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បង្កើតឲមានការប្រកួតប្រជែងការផ្ដល់ជំនួយផ្នែកច្បាប់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dirty="0">
                <a:solidFill>
                  <a:schemeClr val="accent6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មានការផ្ដល់លិខិតសរសើរ និង ការផ្ដល់រង្វាន់ការិយាល័យដែលបានផ្ដល់ជំនួយផ្នែកច្បាប់ច្រើនជាងគេនៅព្រះរាជាណាចក្រកម្ពុជា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dirty="0">
                <a:solidFill>
                  <a:schemeClr val="accent6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តម្រូវឲការិយាល័យមេធាវីទាំងអស់ទូទាំងប្រទេសធ្វើការផ្ដល់ជំនួយផ្នែកច្បាប់យ៉ាងតិច៥រឿងក្នុង១ឆ្នាំ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dirty="0">
                <a:solidFill>
                  <a:schemeClr val="accent6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ការផាកពិន័យចំពោះការិយាល័យមេធាវីមិនគោរពកាតព្វកិច្ច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dirty="0">
                <a:solidFill>
                  <a:schemeClr val="accent6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ការផ្សព្វផ្សាយនូវជំនួផ្នែកច្បាប់តាមទីជនបទ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dirty="0">
                <a:solidFill>
                  <a:schemeClr val="accent6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ស្វែងរកជំនួយបន្ថែមពីសំណាក់ប្រជាជនក្នុងស្រុក និង ជំនួយក្រៅប្រទេស</a:t>
            </a:r>
          </a:p>
          <a:p>
            <a:pPr>
              <a:buFont typeface="Arial" panose="020B0604020202020204" pitchFamily="34" charset="0"/>
              <a:buChar char="•"/>
            </a:pPr>
            <a:endParaRPr lang="en-KH" dirty="0">
              <a:solidFill>
                <a:schemeClr val="accent6"/>
              </a:solidFill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5FA730-E717-9DBB-0B9D-DFAA48F2B84D}"/>
              </a:ext>
            </a:extLst>
          </p:cNvPr>
          <p:cNvSpPr>
            <a:spLocks noGrp="1"/>
          </p:cNvSpPr>
          <p:nvPr>
            <p:ph type="ctrTitle" idx="8"/>
          </p:nvPr>
        </p:nvSpPr>
        <p:spPr>
          <a:xfrm>
            <a:off x="1187550" y="289201"/>
            <a:ext cx="6768900" cy="920167"/>
          </a:xfrm>
        </p:spPr>
        <p:txBody>
          <a:bodyPr/>
          <a:lstStyle/>
          <a:p>
            <a:r>
              <a:rPr lang="en-KH" sz="3600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ដំណោះស្រាយ</a:t>
            </a:r>
            <a:br>
              <a:rPr lang="en-KH" sz="2400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</a:br>
            <a:endParaRPr lang="en-KH" dirty="0"/>
          </a:p>
        </p:txBody>
      </p:sp>
    </p:spTree>
    <p:extLst>
      <p:ext uri="{BB962C8B-B14F-4D97-AF65-F5344CB8AC3E}">
        <p14:creationId xmlns:p14="http://schemas.microsoft.com/office/powerpoint/2010/main" val="265827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hire the services of a lawyer in Nigeria - Nairametrics">
            <a:extLst>
              <a:ext uri="{FF2B5EF4-FFF2-40B4-BE49-F238E27FC236}">
                <a16:creationId xmlns:a16="http://schemas.microsoft.com/office/drawing/2014/main" id="{3F59AFDD-D181-75EB-B433-341DB0DF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0" y="1635384"/>
            <a:ext cx="3810000" cy="294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91442F-35F3-1D11-843E-93357BC6B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932" y="1635384"/>
            <a:ext cx="3892186" cy="29491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AE895-86BF-3620-A0E1-4C12D1267887}"/>
              </a:ext>
            </a:extLst>
          </p:cNvPr>
          <p:cNvSpPr txBox="1"/>
          <p:nvPr/>
        </p:nvSpPr>
        <p:spPr>
          <a:xfrm>
            <a:off x="3196475" y="528075"/>
            <a:ext cx="2499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H" sz="2400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សេចក្ដីសន្និដ្ឋាន</a:t>
            </a:r>
          </a:p>
        </p:txBody>
      </p:sp>
    </p:spTree>
    <p:extLst>
      <p:ext uri="{BB962C8B-B14F-4D97-AF65-F5344CB8AC3E}">
        <p14:creationId xmlns:p14="http://schemas.microsoft.com/office/powerpoint/2010/main" val="353263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APWU: Q and A on Temporary Exception Period – Clerk Craft Function 1 and  Function 4">
            <a:extLst>
              <a:ext uri="{FF2B5EF4-FFF2-40B4-BE49-F238E27FC236}">
                <a16:creationId xmlns:a16="http://schemas.microsoft.com/office/drawing/2014/main" id="{78031F53-B129-29C2-AF27-BECA9E336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3" y="1130711"/>
            <a:ext cx="6518787" cy="30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9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ctrTitle"/>
          </p:nvPr>
        </p:nvSpPr>
        <p:spPr>
          <a:xfrm>
            <a:off x="1102303" y="2282187"/>
            <a:ext cx="3444788" cy="10488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ជំនួយផ្នែកច្បាប់នៅកម្ពុជា</a:t>
            </a:r>
            <a:endParaRPr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220" name="Google Shape;220;p34"/>
          <p:cNvSpPr/>
          <p:nvPr/>
        </p:nvSpPr>
        <p:spPr>
          <a:xfrm>
            <a:off x="380493" y="829045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>
            <a:off x="380493" y="2191768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34"/>
          <p:cNvSpPr/>
          <p:nvPr/>
        </p:nvSpPr>
        <p:spPr>
          <a:xfrm>
            <a:off x="380493" y="3572035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 idx="2"/>
          </p:nvPr>
        </p:nvSpPr>
        <p:spPr>
          <a:xfrm>
            <a:off x="431050" y="2284819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226" name="Google Shape;226;p34"/>
          <p:cNvSpPr txBox="1">
            <a:spLocks noGrp="1"/>
          </p:cNvSpPr>
          <p:nvPr>
            <p:ph type="ctrTitle" idx="3"/>
          </p:nvPr>
        </p:nvSpPr>
        <p:spPr>
          <a:xfrm>
            <a:off x="5178819" y="947036"/>
            <a:ext cx="3920869" cy="12076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ទម្រង់ និង </a:t>
            </a: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បញ្ហាប្រឈម</a:t>
            </a:r>
            <a:r>
              <a:rPr lang="en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នៃជំនួយផ្នែកច្បាប់</a:t>
            </a:r>
            <a:endParaRPr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title" idx="5"/>
          </p:nvPr>
        </p:nvSpPr>
        <p:spPr>
          <a:xfrm>
            <a:off x="4547091" y="956319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sp>
        <p:nvSpPr>
          <p:cNvPr id="230" name="Google Shape;230;p34"/>
          <p:cNvSpPr txBox="1">
            <a:spLocks noGrp="1"/>
          </p:cNvSpPr>
          <p:nvPr>
            <p:ph type="ctrTitle" idx="6"/>
          </p:nvPr>
        </p:nvSpPr>
        <p:spPr>
          <a:xfrm>
            <a:off x="1055183" y="755457"/>
            <a:ext cx="2910000" cy="874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សេចក្ដីផ្ដើម</a:t>
            </a:r>
            <a:endParaRPr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231" name="Google Shape;231;p34"/>
          <p:cNvSpPr txBox="1">
            <a:spLocks noGrp="1"/>
          </p:cNvSpPr>
          <p:nvPr>
            <p:ph type="title" idx="8"/>
          </p:nvPr>
        </p:nvSpPr>
        <p:spPr>
          <a:xfrm>
            <a:off x="431050" y="933972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232" name="Google Shape;232;p34"/>
          <p:cNvSpPr txBox="1">
            <a:spLocks noGrp="1"/>
          </p:cNvSpPr>
          <p:nvPr>
            <p:ph type="ctrTitle" idx="9"/>
          </p:nvPr>
        </p:nvSpPr>
        <p:spPr>
          <a:xfrm>
            <a:off x="1102303" y="3668528"/>
            <a:ext cx="3233676" cy="10328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នីតិវិធីនែការផ្ដល់ជំនួយផ្នែកច្បាប់</a:t>
            </a:r>
            <a:endParaRPr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234" name="Google Shape;234;p34"/>
          <p:cNvSpPr txBox="1">
            <a:spLocks noGrp="1"/>
          </p:cNvSpPr>
          <p:nvPr>
            <p:ph type="title" idx="14"/>
          </p:nvPr>
        </p:nvSpPr>
        <p:spPr>
          <a:xfrm>
            <a:off x="431050" y="3668528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FCD56-2CFF-4329-1030-DF3EEB0BBE6D}"/>
              </a:ext>
            </a:extLst>
          </p:cNvPr>
          <p:cNvSpPr txBox="1"/>
          <p:nvPr/>
        </p:nvSpPr>
        <p:spPr>
          <a:xfrm>
            <a:off x="2624674" y="214389"/>
            <a:ext cx="289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H" sz="3600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មាតិកា</a:t>
            </a:r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AC95E8CC-14E8-F7E6-66C8-C2682BAD736C}"/>
              </a:ext>
            </a:extLst>
          </p:cNvPr>
          <p:cNvSpPr txBox="1">
            <a:spLocks/>
          </p:cNvSpPr>
          <p:nvPr/>
        </p:nvSpPr>
        <p:spPr>
          <a:xfrm>
            <a:off x="4457009" y="2325227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lanquin Dark"/>
              <a:buNone/>
              <a:defRPr sz="29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KH" dirty="0"/>
              <a:t>05.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295D2DC2-E9AF-F897-0E9B-6CF7EC4BEDBC}"/>
              </a:ext>
            </a:extLst>
          </p:cNvPr>
          <p:cNvSpPr txBox="1">
            <a:spLocks/>
          </p:cNvSpPr>
          <p:nvPr/>
        </p:nvSpPr>
        <p:spPr>
          <a:xfrm>
            <a:off x="5131697" y="2087388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alanquin Dark"/>
              <a:buNone/>
              <a:defRPr sz="1800" b="0" i="0" u="none" strike="noStrike" cap="none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ដំណោះស្រាយ</a:t>
            </a: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D5602235-ECFA-D39F-EBD4-B5B472209F7A}"/>
              </a:ext>
            </a:extLst>
          </p:cNvPr>
          <p:cNvSpPr txBox="1">
            <a:spLocks/>
          </p:cNvSpPr>
          <p:nvPr/>
        </p:nvSpPr>
        <p:spPr>
          <a:xfrm>
            <a:off x="4457009" y="3711296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lanquin Dark"/>
              <a:buNone/>
              <a:defRPr sz="29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KH" dirty="0"/>
              <a:t>06.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78D0EB27-F6A6-BA3E-ECE8-70AFD04BAE72}"/>
              </a:ext>
            </a:extLst>
          </p:cNvPr>
          <p:cNvSpPr txBox="1">
            <a:spLocks/>
          </p:cNvSpPr>
          <p:nvPr/>
        </p:nvSpPr>
        <p:spPr>
          <a:xfrm>
            <a:off x="5131697" y="3456296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alanquin Dark"/>
              <a:buNone/>
              <a:defRPr sz="1800" b="0" i="0" u="none" strike="noStrike" cap="none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សេចក្ដីសន្និដ្ឋាន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9B5955-1332-952A-9C48-827097CFC1B3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356539" y="1784530"/>
            <a:ext cx="3825168" cy="15744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m-KH" dirty="0">
                <a:solidFill>
                  <a:schemeClr val="accent6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ដូចម្ដេចដែលហៅថា “ជំនួយផ្នែកច្បាប់”?</a:t>
            </a:r>
            <a:endParaRPr lang="en-KH" dirty="0">
              <a:solidFill>
                <a:schemeClr val="accent6"/>
              </a:solidFill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6C1009-B82F-53BE-1705-3FF52C02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580" y="557561"/>
            <a:ext cx="4028378" cy="4028378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526BB8AF-DD61-1588-BB29-65935507BCF0}"/>
              </a:ext>
            </a:extLst>
          </p:cNvPr>
          <p:cNvSpPr txBox="1">
            <a:spLocks/>
          </p:cNvSpPr>
          <p:nvPr/>
        </p:nvSpPr>
        <p:spPr>
          <a:xfrm>
            <a:off x="5002880" y="956320"/>
            <a:ext cx="143137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lanquin Dark"/>
              <a:buNone/>
              <a:defRPr sz="29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km-KH" sz="12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ជំនួយផ្នែកច្បាប់</a:t>
            </a:r>
            <a:endParaRPr lang="en-KH" sz="12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067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ctrTitle"/>
          </p:nvPr>
        </p:nvSpPr>
        <p:spPr>
          <a:xfrm>
            <a:off x="2149800" y="269325"/>
            <a:ext cx="5234226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KH" sz="4000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	</a:t>
            </a:r>
            <a:r>
              <a:rPr lang="km-KH" sz="4000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សេចក្ដីផ្ដើម</a:t>
            </a:r>
            <a:endParaRPr sz="4000" dirty="0">
              <a:solidFill>
                <a:schemeClr val="accent1"/>
              </a:solidFill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240" name="Google Shape;240;p35"/>
          <p:cNvSpPr txBox="1">
            <a:spLocks noGrp="1"/>
          </p:cNvSpPr>
          <p:nvPr>
            <p:ph type="body" idx="1"/>
          </p:nvPr>
        </p:nvSpPr>
        <p:spPr>
          <a:xfrm>
            <a:off x="4201136" y="1794237"/>
            <a:ext cx="4775716" cy="2751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KH" sz="1200" dirty="0">
                <a:latin typeface="Times New Roman" panose="02020603050405020304" pitchFamily="18" charset="0"/>
                <a:cs typeface="Khmer OS Content" panose="02000500000000020004" pitchFamily="2" charset="77"/>
              </a:rPr>
              <a:t>	</a:t>
            </a:r>
            <a:r>
              <a:rPr lang="km-KH" sz="1400" dirty="0">
                <a:latin typeface="Times New Roman" panose="02020603050405020304" pitchFamily="18" charset="0"/>
                <a:cs typeface="Khmer OS Content" panose="02000500000000020004" pitchFamily="2" charset="77"/>
              </a:rPr>
              <a:t>យោងតាមរដ្ឋធម្មនុញ្ញនៃព្រះរាជាណាចក្រកម្ពុជា ប្រជាជនគ្រប់រូបមានសិទ្ធិទទួលបានការគាំពារផ្នែកច្បាប់។ </a:t>
            </a:r>
            <a:r>
              <a:rPr lang="km-KH" sz="1400" dirty="0">
                <a:latin typeface="Times New Roman" panose="02020603050405020304" pitchFamily="18" charset="0"/>
                <a:cs typeface="Khmer OS Muol Light" panose="02000500000000020004" pitchFamily="2" charset="77"/>
              </a:rPr>
              <a:t>ជំនួយផ្នែកច្បាប់ </a:t>
            </a:r>
            <a:r>
              <a:rPr lang="km-KH" sz="1400" dirty="0">
                <a:latin typeface="Times New Roman" panose="02020603050405020304" pitchFamily="18" charset="0"/>
                <a:cs typeface="Khmer OS Content" panose="02000500000000020004" pitchFamily="2" charset="77"/>
              </a:rPr>
              <a:t>សំដៅដល់ការជួយឧបត្ថមផ្នែកច្បាប់ជូនដល់ប្រជាជនមានសិទ្ធិអាទិភាព ក្រោមជំនួយរបស់អង្គការរដ្ឋ និងអង្គការមិនមែនរដ្ឋាភិបាលនានា។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KH" sz="1400" dirty="0">
                <a:latin typeface="Times New Roman" panose="02020603050405020304" pitchFamily="18" charset="0"/>
                <a:cs typeface="Khmer OS Content" panose="02000500000000020004" pitchFamily="2" charset="77"/>
              </a:rPr>
              <a:t>	</a:t>
            </a:r>
            <a:r>
              <a:rPr lang="km-KH" sz="1400" dirty="0">
                <a:latin typeface="Times New Roman" panose="02020603050405020304" pitchFamily="18" charset="0"/>
                <a:cs typeface="Khmer OS Content" panose="02000500000000020004" pitchFamily="2" charset="77"/>
              </a:rPr>
              <a:t>សេវាជំនួយផ្នែកច្បាប់មានដូចជា៖ ការពិគ្រោះយោបល់ផ្នែកច្បាប់ ការរៀបចំផែនការ និងគ្រប់គ្រងសំណុំរឿងក្ដី ការការពារក្ដីនៅក្នុងតុលាការជាដើម។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m-KH" sz="1200" dirty="0">
              <a:latin typeface="Times New Roman" panose="02020603050405020304" pitchFamily="18" charset="0"/>
              <a:cs typeface="Khmer OS Content" panose="02000500000000020004" pitchFamily="2" charset="77"/>
            </a:endParaRPr>
          </a:p>
        </p:txBody>
      </p:sp>
      <p:sp>
        <p:nvSpPr>
          <p:cNvPr id="241" name="Google Shape;241;p35"/>
          <p:cNvSpPr/>
          <p:nvPr/>
        </p:nvSpPr>
        <p:spPr>
          <a:xfrm>
            <a:off x="341300" y="597837"/>
            <a:ext cx="3859836" cy="385987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2" name="Google Shape;242;p35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243" name="Google Shape;243;p35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244" name="Google Shape;244;p35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43889" extrusionOk="0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5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avLst/>
                <a:gdLst/>
                <a:ahLst/>
                <a:cxnLst/>
                <a:rect l="l" t="t" r="r" b="b"/>
                <a:pathLst>
                  <a:path w="35342" h="43889" extrusionOk="0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5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25978" h="757" extrusionOk="0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5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5978" h="754" extrusionOk="0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5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5978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5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25978" h="753" extrusionOk="0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5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25978" h="757" extrusionOk="0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5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5978" h="754" extrusionOk="0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5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5978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5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25978" h="757" extrusionOk="0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5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5978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5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25978" h="753" extrusionOk="0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5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25978" h="757" extrusionOk="0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" name="Google Shape;257;p35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258" name="Google Shape;258;p35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avLst/>
                <a:gdLst/>
                <a:ahLst/>
                <a:cxnLst/>
                <a:rect l="l" t="t" r="r" b="b"/>
                <a:pathLst>
                  <a:path w="15294" h="29920" extrusionOk="0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5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22318" extrusionOk="0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5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16902" h="624" extrusionOk="0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5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16902" h="3571" extrusionOk="0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5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566" extrusionOk="0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5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3139" extrusionOk="0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5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566" extrusionOk="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5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139" extrusionOk="0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5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566" extrusionOk="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5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139" extrusionOk="0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5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6902" h="627" extrusionOk="0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5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902" h="3574" extrusionOk="0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5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566" extrusionOk="0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5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3141" extrusionOk="0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5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566" extrusionOk="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5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141" extrusionOk="0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5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566" extrusionOk="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5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141" extrusionOk="0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5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34682" extrusionOk="0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35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278" name="Google Shape;278;p35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avLst/>
                <a:gdLst/>
                <a:ahLst/>
                <a:cxnLst/>
                <a:rect l="l" t="t" r="r" b="b"/>
                <a:pathLst>
                  <a:path w="14808" h="9271" extrusionOk="0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5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35" extrusionOk="0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5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avLst/>
                <a:gdLst/>
                <a:ahLst/>
                <a:cxnLst/>
                <a:rect l="l" t="t" r="r" b="b"/>
                <a:pathLst>
                  <a:path w="12814" h="7467" extrusionOk="0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5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37" extrusionOk="0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5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360" extrusionOk="0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5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10338" extrusionOk="0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5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avLst/>
                <a:gdLst/>
                <a:ahLst/>
                <a:cxnLst/>
                <a:rect l="l" t="t" r="r" b="b"/>
                <a:pathLst>
                  <a:path w="5140" h="3128" extrusionOk="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5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3128" extrusionOk="0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5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309" extrusionOk="0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5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5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" extrusionOk="0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5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avLst/>
                <a:gdLst/>
                <a:ahLst/>
                <a:cxnLst/>
                <a:rect l="l" t="t" r="r" b="b"/>
                <a:pathLst>
                  <a:path w="842" h="1254" extrusionOk="0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5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8523" extrusionOk="0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5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1697" extrusionOk="0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5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785" extrusionOk="0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5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3607" extrusionOk="0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5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avLst/>
                <a:gdLst/>
                <a:ahLst/>
                <a:cxnLst/>
                <a:rect l="l" t="t" r="r" b="b"/>
                <a:pathLst>
                  <a:path w="21" h="7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5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248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5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480" extrusionOk="0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5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608" extrusionOk="0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5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5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1741" extrusionOk="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5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714" extrusionOk="0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5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2578" extrusionOk="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5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2535" extrusionOk="0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5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1531" extrusionOk="0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5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1088" extrusionOk="0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5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avLst/>
                <a:gdLst/>
                <a:ahLst/>
                <a:cxnLst/>
                <a:rect l="l" t="t" r="r" b="b"/>
                <a:pathLst>
                  <a:path w="9753" h="1867" extrusionOk="0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5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394" extrusionOk="0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5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avLst/>
                <a:gdLst/>
                <a:ahLst/>
                <a:cxnLst/>
                <a:rect l="l" t="t" r="r" b="b"/>
                <a:pathLst>
                  <a:path w="9753" h="474" extrusionOk="0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5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474" extrusionOk="0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9" name="Google Shape;309;p35"/>
            <p:cNvSpPr/>
            <p:nvPr/>
          </p:nvSpPr>
          <p:spPr>
            <a:xfrm>
              <a:off x="1986267" y="2843909"/>
              <a:ext cx="333651" cy="279074"/>
            </a:xfrm>
            <a:custGeom>
              <a:avLst/>
              <a:gdLst/>
              <a:ahLst/>
              <a:cxnLst/>
              <a:rect l="l" t="t" r="r" b="b"/>
              <a:pathLst>
                <a:path w="2965" h="2480" extrusionOk="0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ctrTitle"/>
          </p:nvPr>
        </p:nvSpPr>
        <p:spPr>
          <a:xfrm>
            <a:off x="1482512" y="3767751"/>
            <a:ext cx="3089488" cy="577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បណ្ដឹងរដ្ឋប្បវេណី</a:t>
            </a:r>
            <a:endParaRPr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220" name="Google Shape;220;p34"/>
          <p:cNvSpPr/>
          <p:nvPr/>
        </p:nvSpPr>
        <p:spPr>
          <a:xfrm>
            <a:off x="598055" y="2272620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34"/>
          <p:cNvSpPr/>
          <p:nvPr/>
        </p:nvSpPr>
        <p:spPr>
          <a:xfrm>
            <a:off x="632065" y="3695744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 idx="2"/>
          </p:nvPr>
        </p:nvSpPr>
        <p:spPr>
          <a:xfrm>
            <a:off x="682168" y="3780144"/>
            <a:ext cx="637697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226" name="Google Shape;226;p34"/>
          <p:cNvSpPr txBox="1">
            <a:spLocks noGrp="1"/>
          </p:cNvSpPr>
          <p:nvPr>
            <p:ph type="ctrTitle" idx="3"/>
          </p:nvPr>
        </p:nvSpPr>
        <p:spPr>
          <a:xfrm>
            <a:off x="4983725" y="3839761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m-KH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ដំណាក់កាលជំនុំជម្រះ</a:t>
            </a:r>
            <a:endParaRPr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title" idx="5"/>
          </p:nvPr>
        </p:nvSpPr>
        <p:spPr>
          <a:xfrm>
            <a:off x="4319077" y="3879923"/>
            <a:ext cx="653523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sp>
        <p:nvSpPr>
          <p:cNvPr id="230" name="Google Shape;230;p34"/>
          <p:cNvSpPr txBox="1">
            <a:spLocks noGrp="1"/>
          </p:cNvSpPr>
          <p:nvPr>
            <p:ph type="ctrTitle" idx="6"/>
          </p:nvPr>
        </p:nvSpPr>
        <p:spPr>
          <a:xfrm>
            <a:off x="1482512" y="2331226"/>
            <a:ext cx="2910000" cy="577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បណ្ដឹងអាជ្ញា</a:t>
            </a:r>
            <a:endParaRPr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231" name="Google Shape;231;p34"/>
          <p:cNvSpPr txBox="1">
            <a:spLocks noGrp="1"/>
          </p:cNvSpPr>
          <p:nvPr>
            <p:ph type="title" idx="8"/>
          </p:nvPr>
        </p:nvSpPr>
        <p:spPr>
          <a:xfrm>
            <a:off x="703196" y="2344978"/>
            <a:ext cx="59564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232" name="Google Shape;232;p34"/>
          <p:cNvSpPr txBox="1">
            <a:spLocks noGrp="1"/>
          </p:cNvSpPr>
          <p:nvPr>
            <p:ph type="ctrTitle" idx="9"/>
          </p:nvPr>
        </p:nvSpPr>
        <p:spPr>
          <a:xfrm>
            <a:off x="4883390" y="3082924"/>
            <a:ext cx="3277497" cy="5211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ដំណាក់កាលនៃការស៊ើបសួរ</a:t>
            </a:r>
            <a:endParaRPr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234" name="Google Shape;234;p34"/>
          <p:cNvSpPr txBox="1">
            <a:spLocks noGrp="1"/>
          </p:cNvSpPr>
          <p:nvPr>
            <p:ph type="title" idx="14"/>
          </p:nvPr>
        </p:nvSpPr>
        <p:spPr>
          <a:xfrm>
            <a:off x="4319077" y="3106276"/>
            <a:ext cx="664648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FCD56-2CFF-4329-1030-DF3EEB0BBE6D}"/>
              </a:ext>
            </a:extLst>
          </p:cNvPr>
          <p:cNvSpPr txBox="1"/>
          <p:nvPr/>
        </p:nvSpPr>
        <p:spPr>
          <a:xfrm>
            <a:off x="2635825" y="406263"/>
            <a:ext cx="428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600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នីតិវិធីព្រហ្មទណ្ឌ</a:t>
            </a:r>
            <a:endParaRPr lang="en-KH" sz="3600" dirty="0">
              <a:solidFill>
                <a:schemeClr val="accent1"/>
              </a:solidFill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E4603-1D87-39EF-317E-50A7E9AFD3CF}"/>
              </a:ext>
            </a:extLst>
          </p:cNvPr>
          <p:cNvSpPr txBox="1"/>
          <p:nvPr/>
        </p:nvSpPr>
        <p:spPr>
          <a:xfrm>
            <a:off x="0" y="1195743"/>
            <a:ext cx="308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m-KH" sz="2800" dirty="0">
                <a:solidFill>
                  <a:schemeClr val="accent6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 ប្រភេទបណ្ដឹង</a:t>
            </a:r>
            <a:endParaRPr lang="en-KH" sz="2800" dirty="0">
              <a:solidFill>
                <a:schemeClr val="accent6"/>
              </a:solidFill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0CBCB-3595-F560-899B-8C6215543971}"/>
              </a:ext>
            </a:extLst>
          </p:cNvPr>
          <p:cNvSpPr txBox="1"/>
          <p:nvPr/>
        </p:nvSpPr>
        <p:spPr>
          <a:xfrm>
            <a:off x="5237730" y="1195743"/>
            <a:ext cx="308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m-KH" sz="2800" dirty="0">
                <a:solidFill>
                  <a:schemeClr val="accent6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 ដំណាក់កាល</a:t>
            </a:r>
            <a:endParaRPr lang="en-KH" sz="2800" dirty="0">
              <a:solidFill>
                <a:schemeClr val="accent6"/>
              </a:solidFill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8" name="Google Shape;234;p34">
            <a:extLst>
              <a:ext uri="{FF2B5EF4-FFF2-40B4-BE49-F238E27FC236}">
                <a16:creationId xmlns:a16="http://schemas.microsoft.com/office/drawing/2014/main" id="{B5664435-D514-35B8-232A-029F4C400D02}"/>
              </a:ext>
            </a:extLst>
          </p:cNvPr>
          <p:cNvSpPr txBox="1">
            <a:spLocks/>
          </p:cNvSpPr>
          <p:nvPr/>
        </p:nvSpPr>
        <p:spPr>
          <a:xfrm>
            <a:off x="4319077" y="2416304"/>
            <a:ext cx="66464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lanquin Dark"/>
              <a:buNone/>
              <a:defRPr sz="29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/>
              <a:t>0</a:t>
            </a:r>
            <a:r>
              <a:rPr lang="en-US" dirty="0"/>
              <a:t>2</a:t>
            </a:r>
            <a:r>
              <a:rPr lang="en" dirty="0"/>
              <a:t>.</a:t>
            </a:r>
          </a:p>
        </p:txBody>
      </p:sp>
      <p:sp>
        <p:nvSpPr>
          <p:cNvPr id="11" name="Google Shape;234;p34">
            <a:extLst>
              <a:ext uri="{FF2B5EF4-FFF2-40B4-BE49-F238E27FC236}">
                <a16:creationId xmlns:a16="http://schemas.microsoft.com/office/drawing/2014/main" id="{3A5677AA-F0DE-D08C-646B-D1F947B43C6A}"/>
              </a:ext>
            </a:extLst>
          </p:cNvPr>
          <p:cNvSpPr txBox="1">
            <a:spLocks/>
          </p:cNvSpPr>
          <p:nvPr/>
        </p:nvSpPr>
        <p:spPr>
          <a:xfrm>
            <a:off x="4319077" y="1698042"/>
            <a:ext cx="66464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lanquin Dark"/>
              <a:buNone/>
              <a:defRPr sz="29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/>
              <a:t>0</a:t>
            </a:r>
            <a:r>
              <a:rPr lang="en-US" dirty="0"/>
              <a:t>1</a:t>
            </a:r>
            <a:r>
              <a:rPr lang="en" dirty="0"/>
              <a:t>.</a:t>
            </a:r>
          </a:p>
        </p:txBody>
      </p:sp>
      <p:sp>
        <p:nvSpPr>
          <p:cNvPr id="12" name="Google Shape;232;p34">
            <a:extLst>
              <a:ext uri="{FF2B5EF4-FFF2-40B4-BE49-F238E27FC236}">
                <a16:creationId xmlns:a16="http://schemas.microsoft.com/office/drawing/2014/main" id="{BCB3CDE2-9518-C655-D8A3-1F487082E92C}"/>
              </a:ext>
            </a:extLst>
          </p:cNvPr>
          <p:cNvSpPr txBox="1">
            <a:spLocks/>
          </p:cNvSpPr>
          <p:nvPr/>
        </p:nvSpPr>
        <p:spPr>
          <a:xfrm>
            <a:off x="4780366" y="1698042"/>
            <a:ext cx="3870342" cy="54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alanquin Dark"/>
              <a:buNone/>
              <a:defRPr sz="1800" b="0" i="0" u="none" strike="noStrike" cap="none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km-KH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ដំណាក់កាលនគរបាលយុត្តិធម៌</a:t>
            </a:r>
          </a:p>
        </p:txBody>
      </p:sp>
      <p:sp>
        <p:nvSpPr>
          <p:cNvPr id="13" name="Google Shape;232;p34">
            <a:extLst>
              <a:ext uri="{FF2B5EF4-FFF2-40B4-BE49-F238E27FC236}">
                <a16:creationId xmlns:a16="http://schemas.microsoft.com/office/drawing/2014/main" id="{28B96C6F-D971-DA47-1F87-784FB7F66785}"/>
              </a:ext>
            </a:extLst>
          </p:cNvPr>
          <p:cNvSpPr txBox="1">
            <a:spLocks/>
          </p:cNvSpPr>
          <p:nvPr/>
        </p:nvSpPr>
        <p:spPr>
          <a:xfrm>
            <a:off x="4780366" y="2350293"/>
            <a:ext cx="2910000" cy="57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alanquin Dark"/>
              <a:buNone/>
              <a:defRPr sz="1800" b="0" i="0" u="none" strike="noStrike" cap="none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km-KH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ដំណាក់កាលអយ្យការ</a:t>
            </a:r>
          </a:p>
        </p:txBody>
      </p:sp>
    </p:spTree>
    <p:extLst>
      <p:ext uri="{BB962C8B-B14F-4D97-AF65-F5344CB8AC3E}">
        <p14:creationId xmlns:p14="http://schemas.microsoft.com/office/powerpoint/2010/main" val="220491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90FB0E-BDC3-8101-E0A7-2C96A926F5BA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713099" y="1115075"/>
            <a:ext cx="2910000" cy="2446493"/>
          </a:xfrm>
        </p:spPr>
        <p:txBody>
          <a:bodyPr/>
          <a:lstStyle/>
          <a:p>
            <a:r>
              <a:rPr lang="km-KH" sz="2400" dirty="0"/>
              <a:t>១. ការពារសមាជិករបស់ខ្លួនពីការគំរាមគំហែង និងការជ្រៀតជ្រែក មិនត្រឹមត្រូវណាមួយ</a:t>
            </a:r>
            <a:br>
              <a:rPr lang="km-KH" sz="2400" dirty="0"/>
            </a:br>
            <a:r>
              <a:rPr lang="km-KH" sz="2400" dirty="0"/>
              <a:t>២. ធ្វើឲ្យមានអានុភាពវិជ្ជាជីវៈ និងក្រមសីលធម៌វិជ្ជាជីវៈ</a:t>
            </a:r>
            <a:br>
              <a:rPr lang="km-KH" sz="2400" dirty="0"/>
            </a:br>
            <a:r>
              <a:rPr lang="km-KH" sz="2400" dirty="0"/>
              <a:t>៣. ណែនាំមេធាវី ដើម្បីធានាឲ្យមេធាវីផ្ដល់សេវាច្បាប់ដល់កូនក្ដីទាំងអស់</a:t>
            </a:r>
            <a:endParaRPr lang="en-KH" sz="24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5CEEC77-493C-C048-B2F1-B3352183E255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km-KH" sz="20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សារៈសំខាន់នៃមេធាវី</a:t>
            </a:r>
            <a:endParaRPr lang="en-KH" sz="20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E1BEED9-58F1-D6B5-4291-00503150F6E4}"/>
              </a:ext>
            </a:extLst>
          </p:cNvPr>
          <p:cNvSpPr>
            <a:spLocks noGrp="1"/>
          </p:cNvSpPr>
          <p:nvPr>
            <p:ph type="ctrTitle" idx="9"/>
          </p:nvPr>
        </p:nvSpPr>
        <p:spPr>
          <a:xfrm>
            <a:off x="5643564" y="1171498"/>
            <a:ext cx="2910000" cy="2800503"/>
          </a:xfrm>
        </p:spPr>
        <p:txBody>
          <a:bodyPr/>
          <a:lstStyle/>
          <a:p>
            <a:r>
              <a:rPr lang="km-KH" sz="2400" dirty="0"/>
              <a:t>១. ធានានីតិរដ្ឋ និងការពារសិទ្ធិរបស់ប្រជាពលរដ្ឋ</a:t>
            </a:r>
            <a:br>
              <a:rPr lang="km-KH" sz="2400" dirty="0"/>
            </a:br>
            <a:r>
              <a:rPr lang="km-KH" sz="2400" dirty="0"/>
              <a:t>២. អ្នកបកស្រាយ និងពន្យល់អត្ថន័យនិងសារសំខាន់នៃច្បាប់</a:t>
            </a:r>
            <a:br>
              <a:rPr lang="km-KH" sz="2400" dirty="0"/>
            </a:br>
            <a:r>
              <a:rPr lang="km-KH" sz="2400" dirty="0"/>
              <a:t>៣. ដើរតួនាទីជាអ្នកតំណាងកូនក្ដី ការពារសិទ្ធិកូនក្ដី តវ៉ាក្ដីនៅក្នុងនីតិវិធីតុលាការ រួមមានសំណុំរឿងរដ្ឋប្បវេណី និងសំណុំរឿងព្រហ្មទណ្ឌ</a:t>
            </a:r>
            <a:endParaRPr lang="en-KH" sz="24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C5883F-3D6A-A920-5D43-C589FF27D4C3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km-KH" sz="20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តួរនាទីរបស់មេធាវី</a:t>
            </a:r>
            <a:endParaRPr lang="en-KH" sz="20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06928A-7910-38F9-0107-67625E56C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5" r="21048"/>
          <a:stretch/>
        </p:blipFill>
        <p:spPr>
          <a:xfrm>
            <a:off x="3969834" y="1115075"/>
            <a:ext cx="1204331" cy="36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1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>
            <a:spLocks noGrp="1"/>
          </p:cNvSpPr>
          <p:nvPr>
            <p:ph type="ctrTitle" idx="8"/>
          </p:nvPr>
        </p:nvSpPr>
        <p:spPr>
          <a:xfrm>
            <a:off x="1187550" y="415250"/>
            <a:ext cx="6768900" cy="512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  <a:sym typeface="Anton"/>
              </a:rPr>
              <a:t>តួនាទីរបស់មេធាវីក្នុងប្រព័ន្ធតុលាការ</a:t>
            </a:r>
            <a:endParaRPr dirty="0">
              <a:solidFill>
                <a:schemeClr val="accent1"/>
              </a:solidFill>
              <a:latin typeface="Khmer OS Muol Light" panose="02000500000000020004" pitchFamily="2" charset="77"/>
              <a:cs typeface="Khmer OS Muol Light" panose="02000500000000020004" pitchFamily="2" charset="77"/>
              <a:sym typeface="Anton"/>
            </a:endParaRPr>
          </a:p>
        </p:txBody>
      </p:sp>
      <p:sp>
        <p:nvSpPr>
          <p:cNvPr id="315" name="Google Shape;315;p36"/>
          <p:cNvSpPr txBox="1">
            <a:spLocks noGrp="1"/>
          </p:cNvSpPr>
          <p:nvPr>
            <p:ph type="subTitle" idx="5"/>
          </p:nvPr>
        </p:nvSpPr>
        <p:spPr>
          <a:xfrm>
            <a:off x="1018581" y="1887435"/>
            <a:ext cx="3553419" cy="1519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•"/>
            </a:pPr>
            <a:r>
              <a:rPr lang="km-KH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មេធាវីតំណាងអាណត្តិ ការពារកូនក្ដីក្នុងដំណើរការនីតិវិធីតុលាការ</a:t>
            </a:r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•"/>
            </a:pPr>
            <a:r>
              <a:rPr lang="km-KH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កិច្ចព្រមព្រៀងការពារក្ដី រវាងមេធាវី និងកូនក្ដី</a:t>
            </a:r>
            <a:endParaRPr lang="en" dirty="0"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</p:txBody>
      </p:sp>
      <p:sp>
        <p:nvSpPr>
          <p:cNvPr id="320" name="Google Shape;320;p36"/>
          <p:cNvSpPr txBox="1">
            <a:spLocks noGrp="1"/>
          </p:cNvSpPr>
          <p:nvPr>
            <p:ph type="ctrTitle" idx="4"/>
          </p:nvPr>
        </p:nvSpPr>
        <p:spPr>
          <a:xfrm>
            <a:off x="1626607" y="1087872"/>
            <a:ext cx="2622007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dirty="0">
                <a:solidFill>
                  <a:schemeClr val="accent2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សំណុំរឿងរដ្ឋប្បវេណី</a:t>
            </a:r>
            <a:endParaRPr dirty="0">
              <a:solidFill>
                <a:schemeClr val="accent2"/>
              </a:solidFill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324" name="Google Shape;324;p36"/>
          <p:cNvSpPr/>
          <p:nvPr/>
        </p:nvSpPr>
        <p:spPr>
          <a:xfrm>
            <a:off x="5060100" y="1066828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6"/>
          <p:cNvSpPr/>
          <p:nvPr/>
        </p:nvSpPr>
        <p:spPr>
          <a:xfrm>
            <a:off x="689162" y="998748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36"/>
          <p:cNvGrpSpPr/>
          <p:nvPr/>
        </p:nvGrpSpPr>
        <p:grpSpPr>
          <a:xfrm>
            <a:off x="831005" y="1137048"/>
            <a:ext cx="454467" cy="461663"/>
            <a:chOff x="1241475" y="238125"/>
            <a:chExt cx="5146850" cy="5228350"/>
          </a:xfrm>
        </p:grpSpPr>
        <p:sp>
          <p:nvSpPr>
            <p:cNvPr id="344" name="Google Shape;344;p36"/>
            <p:cNvSpPr/>
            <p:nvPr/>
          </p:nvSpPr>
          <p:spPr>
            <a:xfrm>
              <a:off x="1242075" y="544325"/>
              <a:ext cx="3635300" cy="4278800"/>
            </a:xfrm>
            <a:custGeom>
              <a:avLst/>
              <a:gdLst/>
              <a:ahLst/>
              <a:cxnLst/>
              <a:rect l="l" t="t" r="r" b="b"/>
              <a:pathLst>
                <a:path w="145412" h="171152" extrusionOk="0">
                  <a:moveTo>
                    <a:pt x="6134" y="1"/>
                  </a:moveTo>
                  <a:cubicBezTo>
                    <a:pt x="4626" y="1"/>
                    <a:pt x="3156" y="559"/>
                    <a:pt x="2010" y="1575"/>
                  </a:cubicBezTo>
                  <a:cubicBezTo>
                    <a:pt x="736" y="2751"/>
                    <a:pt x="1" y="4393"/>
                    <a:pt x="1" y="6134"/>
                  </a:cubicBezTo>
                  <a:lnTo>
                    <a:pt x="1" y="155294"/>
                  </a:lnTo>
                  <a:cubicBezTo>
                    <a:pt x="1" y="164044"/>
                    <a:pt x="7525" y="171151"/>
                    <a:pt x="16765" y="171151"/>
                  </a:cubicBezTo>
                  <a:lnTo>
                    <a:pt x="139284" y="171151"/>
                  </a:lnTo>
                  <a:cubicBezTo>
                    <a:pt x="142666" y="171151"/>
                    <a:pt x="145411" y="168406"/>
                    <a:pt x="145411" y="165024"/>
                  </a:cubicBezTo>
                  <a:lnTo>
                    <a:pt x="145411" y="19957"/>
                  </a:lnTo>
                  <a:cubicBezTo>
                    <a:pt x="145411" y="16819"/>
                    <a:pt x="143034" y="14172"/>
                    <a:pt x="139897" y="13854"/>
                  </a:cubicBezTo>
                  <a:lnTo>
                    <a:pt x="6741" y="31"/>
                  </a:lnTo>
                  <a:cubicBezTo>
                    <a:pt x="6538" y="11"/>
                    <a:pt x="6336" y="1"/>
                    <a:pt x="6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3059400" y="716650"/>
              <a:ext cx="1817975" cy="4106475"/>
            </a:xfrm>
            <a:custGeom>
              <a:avLst/>
              <a:gdLst/>
              <a:ahLst/>
              <a:cxnLst/>
              <a:rect l="l" t="t" r="r" b="b"/>
              <a:pathLst>
                <a:path w="72719" h="164259" extrusionOk="0">
                  <a:moveTo>
                    <a:pt x="1" y="0"/>
                  </a:moveTo>
                  <a:lnTo>
                    <a:pt x="1" y="164258"/>
                  </a:lnTo>
                  <a:lnTo>
                    <a:pt x="66591" y="164258"/>
                  </a:lnTo>
                  <a:cubicBezTo>
                    <a:pt x="69973" y="164258"/>
                    <a:pt x="72718" y="161513"/>
                    <a:pt x="72718" y="158131"/>
                  </a:cubicBezTo>
                  <a:lnTo>
                    <a:pt x="72718" y="13064"/>
                  </a:lnTo>
                  <a:cubicBezTo>
                    <a:pt x="72718" y="9926"/>
                    <a:pt x="70341" y="7279"/>
                    <a:pt x="67204" y="69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3365775" y="1506450"/>
              <a:ext cx="3022550" cy="3960025"/>
            </a:xfrm>
            <a:custGeom>
              <a:avLst/>
              <a:gdLst/>
              <a:ahLst/>
              <a:cxnLst/>
              <a:rect l="l" t="t" r="r" b="b"/>
              <a:pathLst>
                <a:path w="120902" h="158401" extrusionOk="0">
                  <a:moveTo>
                    <a:pt x="60390" y="0"/>
                  </a:moveTo>
                  <a:cubicBezTo>
                    <a:pt x="53625" y="0"/>
                    <a:pt x="48135" y="5490"/>
                    <a:pt x="48135" y="12255"/>
                  </a:cubicBezTo>
                  <a:lnTo>
                    <a:pt x="48135" y="24901"/>
                  </a:lnTo>
                  <a:cubicBezTo>
                    <a:pt x="48135" y="18137"/>
                    <a:pt x="42645" y="12647"/>
                    <a:pt x="35881" y="12647"/>
                  </a:cubicBezTo>
                  <a:cubicBezTo>
                    <a:pt x="29117" y="12647"/>
                    <a:pt x="23627" y="18137"/>
                    <a:pt x="23627" y="24901"/>
                  </a:cubicBezTo>
                  <a:lnTo>
                    <a:pt x="23627" y="67522"/>
                  </a:lnTo>
                  <a:cubicBezTo>
                    <a:pt x="21788" y="63037"/>
                    <a:pt x="17401" y="59851"/>
                    <a:pt x="12255" y="59851"/>
                  </a:cubicBezTo>
                  <a:cubicBezTo>
                    <a:pt x="5490" y="59851"/>
                    <a:pt x="0" y="65341"/>
                    <a:pt x="0" y="72105"/>
                  </a:cubicBezTo>
                  <a:lnTo>
                    <a:pt x="0" y="97962"/>
                  </a:lnTo>
                  <a:cubicBezTo>
                    <a:pt x="0" y="131343"/>
                    <a:pt x="27058" y="158400"/>
                    <a:pt x="60463" y="158400"/>
                  </a:cubicBezTo>
                  <a:cubicBezTo>
                    <a:pt x="93844" y="158400"/>
                    <a:pt x="120902" y="131343"/>
                    <a:pt x="120902" y="97962"/>
                  </a:cubicBezTo>
                  <a:lnTo>
                    <a:pt x="120902" y="42572"/>
                  </a:lnTo>
                  <a:cubicBezTo>
                    <a:pt x="120902" y="35807"/>
                    <a:pt x="115412" y="30318"/>
                    <a:pt x="108648" y="30318"/>
                  </a:cubicBezTo>
                  <a:cubicBezTo>
                    <a:pt x="102545" y="30318"/>
                    <a:pt x="97496" y="34778"/>
                    <a:pt x="96540" y="40636"/>
                  </a:cubicBezTo>
                  <a:lnTo>
                    <a:pt x="96540" y="24901"/>
                  </a:lnTo>
                  <a:cubicBezTo>
                    <a:pt x="96540" y="18137"/>
                    <a:pt x="91075" y="12647"/>
                    <a:pt x="84286" y="12647"/>
                  </a:cubicBezTo>
                  <a:cubicBezTo>
                    <a:pt x="78845" y="12647"/>
                    <a:pt x="74237" y="16200"/>
                    <a:pt x="72644" y="21127"/>
                  </a:cubicBezTo>
                  <a:lnTo>
                    <a:pt x="72644" y="12255"/>
                  </a:lnTo>
                  <a:cubicBezTo>
                    <a:pt x="72644" y="5490"/>
                    <a:pt x="67154" y="0"/>
                    <a:pt x="60390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4877350" y="1506450"/>
              <a:ext cx="1510975" cy="3960025"/>
            </a:xfrm>
            <a:custGeom>
              <a:avLst/>
              <a:gdLst/>
              <a:ahLst/>
              <a:cxnLst/>
              <a:rect l="l" t="t" r="r" b="b"/>
              <a:pathLst>
                <a:path w="60439" h="158401" extrusionOk="0">
                  <a:moveTo>
                    <a:pt x="0" y="0"/>
                  </a:moveTo>
                  <a:lnTo>
                    <a:pt x="0" y="158400"/>
                  </a:lnTo>
                  <a:cubicBezTo>
                    <a:pt x="33381" y="158400"/>
                    <a:pt x="60439" y="131343"/>
                    <a:pt x="60439" y="97962"/>
                  </a:cubicBezTo>
                  <a:lnTo>
                    <a:pt x="60439" y="42572"/>
                  </a:lnTo>
                  <a:cubicBezTo>
                    <a:pt x="60439" y="35807"/>
                    <a:pt x="54949" y="30318"/>
                    <a:pt x="48185" y="30318"/>
                  </a:cubicBezTo>
                  <a:cubicBezTo>
                    <a:pt x="42082" y="30318"/>
                    <a:pt x="37033" y="34778"/>
                    <a:pt x="36077" y="40636"/>
                  </a:cubicBezTo>
                  <a:lnTo>
                    <a:pt x="36077" y="24901"/>
                  </a:lnTo>
                  <a:cubicBezTo>
                    <a:pt x="36077" y="18137"/>
                    <a:pt x="30612" y="12647"/>
                    <a:pt x="23823" y="12647"/>
                  </a:cubicBezTo>
                  <a:cubicBezTo>
                    <a:pt x="18382" y="12647"/>
                    <a:pt x="13774" y="16200"/>
                    <a:pt x="12181" y="21127"/>
                  </a:cubicBezTo>
                  <a:lnTo>
                    <a:pt x="12181" y="12255"/>
                  </a:lnTo>
                  <a:cubicBezTo>
                    <a:pt x="12181" y="5515"/>
                    <a:pt x="6716" y="49"/>
                    <a:pt x="0" y="0"/>
                  </a:cubicBezTo>
                  <a:close/>
                </a:path>
              </a:pathLst>
            </a:custGeom>
            <a:solidFill>
              <a:srgbClr val="FFB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334000" y="376575"/>
              <a:ext cx="3545825" cy="608475"/>
            </a:xfrm>
            <a:custGeom>
              <a:avLst/>
              <a:gdLst/>
              <a:ahLst/>
              <a:cxnLst/>
              <a:rect l="l" t="t" r="r" b="b"/>
              <a:pathLst>
                <a:path w="141833" h="24339" extrusionOk="0">
                  <a:moveTo>
                    <a:pt x="4951" y="1"/>
                  </a:moveTo>
                  <a:cubicBezTo>
                    <a:pt x="1765" y="3408"/>
                    <a:pt x="0" y="7966"/>
                    <a:pt x="0" y="12844"/>
                  </a:cubicBezTo>
                  <a:cubicBezTo>
                    <a:pt x="0" y="17108"/>
                    <a:pt x="1324" y="21103"/>
                    <a:pt x="3799" y="24338"/>
                  </a:cubicBezTo>
                  <a:lnTo>
                    <a:pt x="141685" y="24338"/>
                  </a:lnTo>
                  <a:cubicBezTo>
                    <a:pt x="141538" y="23260"/>
                    <a:pt x="141122" y="22230"/>
                    <a:pt x="140435" y="21348"/>
                  </a:cubicBezTo>
                  <a:cubicBezTo>
                    <a:pt x="137715" y="17843"/>
                    <a:pt x="136416" y="15074"/>
                    <a:pt x="136416" y="12844"/>
                  </a:cubicBezTo>
                  <a:cubicBezTo>
                    <a:pt x="136416" y="10638"/>
                    <a:pt x="137739" y="7844"/>
                    <a:pt x="140435" y="4339"/>
                  </a:cubicBezTo>
                  <a:cubicBezTo>
                    <a:pt x="141416" y="3089"/>
                    <a:pt x="141832" y="1521"/>
                    <a:pt x="14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3059400" y="376575"/>
              <a:ext cx="1820425" cy="608475"/>
            </a:xfrm>
            <a:custGeom>
              <a:avLst/>
              <a:gdLst/>
              <a:ahLst/>
              <a:cxnLst/>
              <a:rect l="l" t="t" r="r" b="b"/>
              <a:pathLst>
                <a:path w="72817" h="24339" extrusionOk="0">
                  <a:moveTo>
                    <a:pt x="1" y="1"/>
                  </a:moveTo>
                  <a:lnTo>
                    <a:pt x="1" y="24338"/>
                  </a:lnTo>
                  <a:lnTo>
                    <a:pt x="72669" y="24338"/>
                  </a:lnTo>
                  <a:cubicBezTo>
                    <a:pt x="72522" y="23260"/>
                    <a:pt x="72106" y="22230"/>
                    <a:pt x="71419" y="21348"/>
                  </a:cubicBezTo>
                  <a:cubicBezTo>
                    <a:pt x="68699" y="17843"/>
                    <a:pt x="67400" y="15074"/>
                    <a:pt x="67400" y="12844"/>
                  </a:cubicBezTo>
                  <a:cubicBezTo>
                    <a:pt x="67400" y="10638"/>
                    <a:pt x="68723" y="7844"/>
                    <a:pt x="71419" y="4339"/>
                  </a:cubicBezTo>
                  <a:cubicBezTo>
                    <a:pt x="72400" y="3089"/>
                    <a:pt x="72816" y="1521"/>
                    <a:pt x="72669" y="1"/>
                  </a:cubicBez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241475" y="238125"/>
              <a:ext cx="3635275" cy="919100"/>
            </a:xfrm>
            <a:custGeom>
              <a:avLst/>
              <a:gdLst/>
              <a:ahLst/>
              <a:cxnLst/>
              <a:rect l="l" t="t" r="r" b="b"/>
              <a:pathLst>
                <a:path w="145411" h="36764" extrusionOk="0">
                  <a:moveTo>
                    <a:pt x="17720" y="0"/>
                  </a:moveTo>
                  <a:cubicBezTo>
                    <a:pt x="12941" y="0"/>
                    <a:pt x="8284" y="2010"/>
                    <a:pt x="4976" y="5514"/>
                  </a:cubicBezTo>
                  <a:cubicBezTo>
                    <a:pt x="1765" y="8946"/>
                    <a:pt x="0" y="13504"/>
                    <a:pt x="0" y="18382"/>
                  </a:cubicBezTo>
                  <a:cubicBezTo>
                    <a:pt x="0" y="23259"/>
                    <a:pt x="1765" y="27817"/>
                    <a:pt x="4976" y="31224"/>
                  </a:cubicBezTo>
                  <a:cubicBezTo>
                    <a:pt x="8284" y="34753"/>
                    <a:pt x="12941" y="36763"/>
                    <a:pt x="17720" y="36763"/>
                  </a:cubicBezTo>
                  <a:lnTo>
                    <a:pt x="139284" y="36763"/>
                  </a:lnTo>
                  <a:cubicBezTo>
                    <a:pt x="142666" y="36763"/>
                    <a:pt x="145411" y="34018"/>
                    <a:pt x="145411" y="30636"/>
                  </a:cubicBezTo>
                  <a:cubicBezTo>
                    <a:pt x="145411" y="27254"/>
                    <a:pt x="142666" y="24509"/>
                    <a:pt x="139284" y="24509"/>
                  </a:cubicBezTo>
                  <a:lnTo>
                    <a:pt x="17720" y="24509"/>
                  </a:lnTo>
                  <a:cubicBezTo>
                    <a:pt x="16299" y="24509"/>
                    <a:pt x="14902" y="23896"/>
                    <a:pt x="13897" y="22842"/>
                  </a:cubicBezTo>
                  <a:cubicBezTo>
                    <a:pt x="12843" y="21715"/>
                    <a:pt x="12255" y="20122"/>
                    <a:pt x="12255" y="18382"/>
                  </a:cubicBezTo>
                  <a:cubicBezTo>
                    <a:pt x="12255" y="16641"/>
                    <a:pt x="12843" y="15048"/>
                    <a:pt x="13897" y="13921"/>
                  </a:cubicBezTo>
                  <a:cubicBezTo>
                    <a:pt x="14902" y="12867"/>
                    <a:pt x="16299" y="12254"/>
                    <a:pt x="17720" y="12254"/>
                  </a:cubicBezTo>
                  <a:lnTo>
                    <a:pt x="139284" y="12254"/>
                  </a:lnTo>
                  <a:cubicBezTo>
                    <a:pt x="142666" y="12254"/>
                    <a:pt x="145411" y="9509"/>
                    <a:pt x="145411" y="6127"/>
                  </a:cubicBezTo>
                  <a:cubicBezTo>
                    <a:pt x="145411" y="2745"/>
                    <a:pt x="142666" y="0"/>
                    <a:pt x="139284" y="0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3059400" y="238125"/>
              <a:ext cx="1817350" cy="306375"/>
            </a:xfrm>
            <a:custGeom>
              <a:avLst/>
              <a:gdLst/>
              <a:ahLst/>
              <a:cxnLst/>
              <a:rect l="l" t="t" r="r" b="b"/>
              <a:pathLst>
                <a:path w="72694" h="12255" extrusionOk="0">
                  <a:moveTo>
                    <a:pt x="1" y="0"/>
                  </a:moveTo>
                  <a:lnTo>
                    <a:pt x="1" y="12254"/>
                  </a:lnTo>
                  <a:lnTo>
                    <a:pt x="66567" y="12254"/>
                  </a:lnTo>
                  <a:cubicBezTo>
                    <a:pt x="69949" y="12254"/>
                    <a:pt x="72694" y="9509"/>
                    <a:pt x="72694" y="6127"/>
                  </a:cubicBezTo>
                  <a:cubicBezTo>
                    <a:pt x="72694" y="2745"/>
                    <a:pt x="69949" y="0"/>
                    <a:pt x="66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3059400" y="850825"/>
              <a:ext cx="1817350" cy="306400"/>
            </a:xfrm>
            <a:custGeom>
              <a:avLst/>
              <a:gdLst/>
              <a:ahLst/>
              <a:cxnLst/>
              <a:rect l="l" t="t" r="r" b="b"/>
              <a:pathLst>
                <a:path w="72694" h="12256" extrusionOk="0">
                  <a:moveTo>
                    <a:pt x="1" y="1"/>
                  </a:moveTo>
                  <a:lnTo>
                    <a:pt x="1" y="12255"/>
                  </a:lnTo>
                  <a:lnTo>
                    <a:pt x="66567" y="12255"/>
                  </a:lnTo>
                  <a:cubicBezTo>
                    <a:pt x="69949" y="12255"/>
                    <a:pt x="72694" y="9510"/>
                    <a:pt x="72694" y="6128"/>
                  </a:cubicBezTo>
                  <a:cubicBezTo>
                    <a:pt x="72694" y="2746"/>
                    <a:pt x="69949" y="1"/>
                    <a:pt x="66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854800" y="850825"/>
              <a:ext cx="919100" cy="1154075"/>
            </a:xfrm>
            <a:custGeom>
              <a:avLst/>
              <a:gdLst/>
              <a:ahLst/>
              <a:cxnLst/>
              <a:rect l="l" t="t" r="r" b="b"/>
              <a:pathLst>
                <a:path w="36764" h="46163" extrusionOk="0">
                  <a:moveTo>
                    <a:pt x="1" y="1"/>
                  </a:moveTo>
                  <a:lnTo>
                    <a:pt x="1" y="40024"/>
                  </a:lnTo>
                  <a:cubicBezTo>
                    <a:pt x="1" y="42009"/>
                    <a:pt x="932" y="43847"/>
                    <a:pt x="2525" y="44999"/>
                  </a:cubicBezTo>
                  <a:cubicBezTo>
                    <a:pt x="3601" y="45765"/>
                    <a:pt x="4861" y="46163"/>
                    <a:pt x="6140" y="46163"/>
                  </a:cubicBezTo>
                  <a:cubicBezTo>
                    <a:pt x="6784" y="46163"/>
                    <a:pt x="7432" y="46062"/>
                    <a:pt x="8064" y="45857"/>
                  </a:cubicBezTo>
                  <a:lnTo>
                    <a:pt x="18382" y="42401"/>
                  </a:lnTo>
                  <a:lnTo>
                    <a:pt x="28676" y="45857"/>
                  </a:lnTo>
                  <a:cubicBezTo>
                    <a:pt x="29313" y="46053"/>
                    <a:pt x="29975" y="46151"/>
                    <a:pt x="30636" y="46151"/>
                  </a:cubicBezTo>
                  <a:cubicBezTo>
                    <a:pt x="31886" y="46151"/>
                    <a:pt x="33161" y="45759"/>
                    <a:pt x="34215" y="44999"/>
                  </a:cubicBezTo>
                  <a:cubicBezTo>
                    <a:pt x="35808" y="43847"/>
                    <a:pt x="36764" y="42009"/>
                    <a:pt x="36764" y="40024"/>
                  </a:cubicBezTo>
                  <a:lnTo>
                    <a:pt x="36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66;p36">
            <a:extLst>
              <a:ext uri="{FF2B5EF4-FFF2-40B4-BE49-F238E27FC236}">
                <a16:creationId xmlns:a16="http://schemas.microsoft.com/office/drawing/2014/main" id="{58F93BA1-90C5-E0CA-9AED-CCF42B94171F}"/>
              </a:ext>
            </a:extLst>
          </p:cNvPr>
          <p:cNvGrpSpPr/>
          <p:nvPr/>
        </p:nvGrpSpPr>
        <p:grpSpPr>
          <a:xfrm>
            <a:off x="5198345" y="1193870"/>
            <a:ext cx="461663" cy="461608"/>
            <a:chOff x="1190625" y="238125"/>
            <a:chExt cx="5228350" cy="5227725"/>
          </a:xfrm>
        </p:grpSpPr>
        <p:sp>
          <p:nvSpPr>
            <p:cNvPr id="3" name="Google Shape;367;p36">
              <a:extLst>
                <a:ext uri="{FF2B5EF4-FFF2-40B4-BE49-F238E27FC236}">
                  <a16:creationId xmlns:a16="http://schemas.microsoft.com/office/drawing/2014/main" id="{E1A26DD3-B74F-1D14-525D-194B9971C591}"/>
                </a:ext>
              </a:extLst>
            </p:cNvPr>
            <p:cNvSpPr/>
            <p:nvPr/>
          </p:nvSpPr>
          <p:spPr>
            <a:xfrm>
              <a:off x="1754925" y="2484350"/>
              <a:ext cx="4100350" cy="2981500"/>
            </a:xfrm>
            <a:custGeom>
              <a:avLst/>
              <a:gdLst/>
              <a:ahLst/>
              <a:cxnLst/>
              <a:rect l="l" t="t" r="r" b="b"/>
              <a:pathLst>
                <a:path w="164014" h="119260" extrusionOk="0">
                  <a:moveTo>
                    <a:pt x="5442" y="0"/>
                  </a:moveTo>
                  <a:cubicBezTo>
                    <a:pt x="2451" y="0"/>
                    <a:pt x="1" y="2745"/>
                    <a:pt x="1" y="6127"/>
                  </a:cubicBezTo>
                  <a:lnTo>
                    <a:pt x="1" y="113133"/>
                  </a:lnTo>
                  <a:cubicBezTo>
                    <a:pt x="1" y="116515"/>
                    <a:pt x="2451" y="119260"/>
                    <a:pt x="5442" y="119260"/>
                  </a:cubicBezTo>
                  <a:lnTo>
                    <a:pt x="158572" y="119260"/>
                  </a:lnTo>
                  <a:cubicBezTo>
                    <a:pt x="161587" y="119260"/>
                    <a:pt x="164013" y="116515"/>
                    <a:pt x="164013" y="113133"/>
                  </a:cubicBezTo>
                  <a:lnTo>
                    <a:pt x="164013" y="6127"/>
                  </a:lnTo>
                  <a:cubicBezTo>
                    <a:pt x="164013" y="2745"/>
                    <a:pt x="161587" y="0"/>
                    <a:pt x="158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68;p36">
              <a:extLst>
                <a:ext uri="{FF2B5EF4-FFF2-40B4-BE49-F238E27FC236}">
                  <a16:creationId xmlns:a16="http://schemas.microsoft.com/office/drawing/2014/main" id="{786486D3-8C9A-56BD-6EA5-7A1B7DCB9A02}"/>
                </a:ext>
              </a:extLst>
            </p:cNvPr>
            <p:cNvSpPr/>
            <p:nvPr/>
          </p:nvSpPr>
          <p:spPr>
            <a:xfrm>
              <a:off x="3805077" y="463765"/>
              <a:ext cx="2050205" cy="2981496"/>
            </a:xfrm>
            <a:custGeom>
              <a:avLst/>
              <a:gdLst/>
              <a:ahLst/>
              <a:cxnLst/>
              <a:rect l="l" t="t" r="r" b="b"/>
              <a:pathLst>
                <a:path w="82008" h="119260" extrusionOk="0">
                  <a:moveTo>
                    <a:pt x="1" y="0"/>
                  </a:moveTo>
                  <a:lnTo>
                    <a:pt x="1" y="119260"/>
                  </a:lnTo>
                  <a:lnTo>
                    <a:pt x="76566" y="119260"/>
                  </a:lnTo>
                  <a:cubicBezTo>
                    <a:pt x="79581" y="119260"/>
                    <a:pt x="82007" y="116515"/>
                    <a:pt x="82007" y="113133"/>
                  </a:cubicBezTo>
                  <a:lnTo>
                    <a:pt x="82007" y="6127"/>
                  </a:lnTo>
                  <a:cubicBezTo>
                    <a:pt x="82007" y="2745"/>
                    <a:pt x="79581" y="0"/>
                    <a:pt x="76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69;p36">
              <a:extLst>
                <a:ext uri="{FF2B5EF4-FFF2-40B4-BE49-F238E27FC236}">
                  <a16:creationId xmlns:a16="http://schemas.microsoft.com/office/drawing/2014/main" id="{FE15D3DD-266E-9B2D-FE4B-66D0FFD27107}"/>
                </a:ext>
              </a:extLst>
            </p:cNvPr>
            <p:cNvSpPr/>
            <p:nvPr/>
          </p:nvSpPr>
          <p:spPr>
            <a:xfrm>
              <a:off x="3325325" y="238125"/>
              <a:ext cx="960150" cy="959525"/>
            </a:xfrm>
            <a:custGeom>
              <a:avLst/>
              <a:gdLst/>
              <a:ahLst/>
              <a:cxnLst/>
              <a:rect l="l" t="t" r="r" b="b"/>
              <a:pathLst>
                <a:path w="38406" h="38381" extrusionOk="0">
                  <a:moveTo>
                    <a:pt x="19191" y="0"/>
                  </a:moveTo>
                  <a:cubicBezTo>
                    <a:pt x="8603" y="0"/>
                    <a:pt x="1" y="8603"/>
                    <a:pt x="1" y="19190"/>
                  </a:cubicBezTo>
                  <a:cubicBezTo>
                    <a:pt x="1" y="29778"/>
                    <a:pt x="8603" y="38381"/>
                    <a:pt x="19191" y="38381"/>
                  </a:cubicBezTo>
                  <a:cubicBezTo>
                    <a:pt x="29779" y="38381"/>
                    <a:pt x="38406" y="29778"/>
                    <a:pt x="38406" y="19190"/>
                  </a:cubicBezTo>
                  <a:cubicBezTo>
                    <a:pt x="38406" y="8603"/>
                    <a:pt x="29779" y="0"/>
                    <a:pt x="19191" y="0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0;p36">
              <a:extLst>
                <a:ext uri="{FF2B5EF4-FFF2-40B4-BE49-F238E27FC236}">
                  <a16:creationId xmlns:a16="http://schemas.microsoft.com/office/drawing/2014/main" id="{4DBD2BBF-DB0B-E021-D058-51147C0061F3}"/>
                </a:ext>
              </a:extLst>
            </p:cNvPr>
            <p:cNvSpPr/>
            <p:nvPr/>
          </p:nvSpPr>
          <p:spPr>
            <a:xfrm>
              <a:off x="1589500" y="243025"/>
              <a:ext cx="960150" cy="960150"/>
            </a:xfrm>
            <a:custGeom>
              <a:avLst/>
              <a:gdLst/>
              <a:ahLst/>
              <a:cxnLst/>
              <a:rect l="l" t="t" r="r" b="b"/>
              <a:pathLst>
                <a:path w="38406" h="38406" extrusionOk="0">
                  <a:moveTo>
                    <a:pt x="19215" y="0"/>
                  </a:moveTo>
                  <a:cubicBezTo>
                    <a:pt x="8627" y="0"/>
                    <a:pt x="0" y="8627"/>
                    <a:pt x="0" y="19215"/>
                  </a:cubicBezTo>
                  <a:cubicBezTo>
                    <a:pt x="0" y="29778"/>
                    <a:pt x="8627" y="38405"/>
                    <a:pt x="19215" y="38405"/>
                  </a:cubicBezTo>
                  <a:cubicBezTo>
                    <a:pt x="29778" y="38405"/>
                    <a:pt x="38405" y="29778"/>
                    <a:pt x="38405" y="19215"/>
                  </a:cubicBezTo>
                  <a:cubicBezTo>
                    <a:pt x="38405" y="8627"/>
                    <a:pt x="29778" y="0"/>
                    <a:pt x="19215" y="0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1;p36">
              <a:extLst>
                <a:ext uri="{FF2B5EF4-FFF2-40B4-BE49-F238E27FC236}">
                  <a16:creationId xmlns:a16="http://schemas.microsoft.com/office/drawing/2014/main" id="{93DAF1E1-950D-1FFE-4274-A30D25D26165}"/>
                </a:ext>
              </a:extLst>
            </p:cNvPr>
            <p:cNvSpPr/>
            <p:nvPr/>
          </p:nvSpPr>
          <p:spPr>
            <a:xfrm>
              <a:off x="5061150" y="238125"/>
              <a:ext cx="959550" cy="959525"/>
            </a:xfrm>
            <a:custGeom>
              <a:avLst/>
              <a:gdLst/>
              <a:ahLst/>
              <a:cxnLst/>
              <a:rect l="l" t="t" r="r" b="b"/>
              <a:pathLst>
                <a:path w="38382" h="38381" extrusionOk="0">
                  <a:moveTo>
                    <a:pt x="19191" y="0"/>
                  </a:moveTo>
                  <a:cubicBezTo>
                    <a:pt x="8603" y="0"/>
                    <a:pt x="1" y="8603"/>
                    <a:pt x="1" y="19190"/>
                  </a:cubicBezTo>
                  <a:cubicBezTo>
                    <a:pt x="1" y="29778"/>
                    <a:pt x="8603" y="38381"/>
                    <a:pt x="19191" y="38381"/>
                  </a:cubicBezTo>
                  <a:cubicBezTo>
                    <a:pt x="29779" y="38381"/>
                    <a:pt x="38382" y="29778"/>
                    <a:pt x="38382" y="19190"/>
                  </a:cubicBezTo>
                  <a:cubicBezTo>
                    <a:pt x="38382" y="8603"/>
                    <a:pt x="29779" y="0"/>
                    <a:pt x="19191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2;p36">
              <a:extLst>
                <a:ext uri="{FF2B5EF4-FFF2-40B4-BE49-F238E27FC236}">
                  <a16:creationId xmlns:a16="http://schemas.microsoft.com/office/drawing/2014/main" id="{B48B1B3B-215D-916D-E980-06FE0B01581D}"/>
                </a:ext>
              </a:extLst>
            </p:cNvPr>
            <p:cNvSpPr/>
            <p:nvPr/>
          </p:nvSpPr>
          <p:spPr>
            <a:xfrm>
              <a:off x="1354825" y="1192725"/>
              <a:ext cx="1429500" cy="954650"/>
            </a:xfrm>
            <a:custGeom>
              <a:avLst/>
              <a:gdLst/>
              <a:ahLst/>
              <a:cxnLst/>
              <a:rect l="l" t="t" r="r" b="b"/>
              <a:pathLst>
                <a:path w="57180" h="38186" extrusionOk="0">
                  <a:moveTo>
                    <a:pt x="28578" y="1"/>
                  </a:moveTo>
                  <a:cubicBezTo>
                    <a:pt x="20906" y="1"/>
                    <a:pt x="12916" y="2182"/>
                    <a:pt x="3432" y="6839"/>
                  </a:cubicBezTo>
                  <a:cubicBezTo>
                    <a:pt x="1324" y="7868"/>
                    <a:pt x="0" y="10000"/>
                    <a:pt x="0" y="12329"/>
                  </a:cubicBezTo>
                  <a:lnTo>
                    <a:pt x="0" y="32058"/>
                  </a:lnTo>
                  <a:cubicBezTo>
                    <a:pt x="0" y="35440"/>
                    <a:pt x="2745" y="38185"/>
                    <a:pt x="6128" y="38185"/>
                  </a:cubicBezTo>
                  <a:lnTo>
                    <a:pt x="51052" y="38185"/>
                  </a:lnTo>
                  <a:cubicBezTo>
                    <a:pt x="54434" y="38185"/>
                    <a:pt x="57179" y="35440"/>
                    <a:pt x="57179" y="32058"/>
                  </a:cubicBezTo>
                  <a:lnTo>
                    <a:pt x="57179" y="12329"/>
                  </a:lnTo>
                  <a:cubicBezTo>
                    <a:pt x="57179" y="10000"/>
                    <a:pt x="55856" y="7868"/>
                    <a:pt x="53748" y="6839"/>
                  </a:cubicBezTo>
                  <a:cubicBezTo>
                    <a:pt x="44239" y="2182"/>
                    <a:pt x="36249" y="1"/>
                    <a:pt x="2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3;p36">
              <a:extLst>
                <a:ext uri="{FF2B5EF4-FFF2-40B4-BE49-F238E27FC236}">
                  <a16:creationId xmlns:a16="http://schemas.microsoft.com/office/drawing/2014/main" id="{175C1C28-D00C-31D8-2DAF-D4025ACDB4F2}"/>
                </a:ext>
              </a:extLst>
            </p:cNvPr>
            <p:cNvSpPr/>
            <p:nvPr/>
          </p:nvSpPr>
          <p:spPr>
            <a:xfrm>
              <a:off x="3090650" y="1192725"/>
              <a:ext cx="1429500" cy="954650"/>
            </a:xfrm>
            <a:custGeom>
              <a:avLst/>
              <a:gdLst/>
              <a:ahLst/>
              <a:cxnLst/>
              <a:rect l="l" t="t" r="r" b="b"/>
              <a:pathLst>
                <a:path w="57180" h="38186" extrusionOk="0">
                  <a:moveTo>
                    <a:pt x="28578" y="1"/>
                  </a:moveTo>
                  <a:cubicBezTo>
                    <a:pt x="20907" y="1"/>
                    <a:pt x="12917" y="2182"/>
                    <a:pt x="3432" y="6839"/>
                  </a:cubicBezTo>
                  <a:cubicBezTo>
                    <a:pt x="1324" y="7868"/>
                    <a:pt x="1" y="10000"/>
                    <a:pt x="1" y="12329"/>
                  </a:cubicBezTo>
                  <a:lnTo>
                    <a:pt x="1" y="32058"/>
                  </a:lnTo>
                  <a:cubicBezTo>
                    <a:pt x="1" y="35440"/>
                    <a:pt x="2746" y="38185"/>
                    <a:pt x="6128" y="38185"/>
                  </a:cubicBezTo>
                  <a:lnTo>
                    <a:pt x="51052" y="38185"/>
                  </a:lnTo>
                  <a:cubicBezTo>
                    <a:pt x="54435" y="38185"/>
                    <a:pt x="57180" y="35440"/>
                    <a:pt x="57180" y="32058"/>
                  </a:cubicBezTo>
                  <a:lnTo>
                    <a:pt x="57180" y="12329"/>
                  </a:lnTo>
                  <a:cubicBezTo>
                    <a:pt x="57180" y="10000"/>
                    <a:pt x="55856" y="7868"/>
                    <a:pt x="53748" y="6839"/>
                  </a:cubicBezTo>
                  <a:cubicBezTo>
                    <a:pt x="44239" y="2182"/>
                    <a:pt x="36249" y="1"/>
                    <a:pt x="2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4;p36">
              <a:extLst>
                <a:ext uri="{FF2B5EF4-FFF2-40B4-BE49-F238E27FC236}">
                  <a16:creationId xmlns:a16="http://schemas.microsoft.com/office/drawing/2014/main" id="{965DADF1-1289-E117-D16A-1A5CF7145C86}"/>
                </a:ext>
              </a:extLst>
            </p:cNvPr>
            <p:cNvSpPr/>
            <p:nvPr/>
          </p:nvSpPr>
          <p:spPr>
            <a:xfrm>
              <a:off x="4826500" y="1192725"/>
              <a:ext cx="1429500" cy="954650"/>
            </a:xfrm>
            <a:custGeom>
              <a:avLst/>
              <a:gdLst/>
              <a:ahLst/>
              <a:cxnLst/>
              <a:rect l="l" t="t" r="r" b="b"/>
              <a:pathLst>
                <a:path w="57180" h="38186" extrusionOk="0">
                  <a:moveTo>
                    <a:pt x="28553" y="1"/>
                  </a:moveTo>
                  <a:cubicBezTo>
                    <a:pt x="20906" y="1"/>
                    <a:pt x="12916" y="2182"/>
                    <a:pt x="3431" y="6839"/>
                  </a:cubicBezTo>
                  <a:cubicBezTo>
                    <a:pt x="1324" y="7868"/>
                    <a:pt x="0" y="10000"/>
                    <a:pt x="0" y="12329"/>
                  </a:cubicBezTo>
                  <a:lnTo>
                    <a:pt x="0" y="32058"/>
                  </a:lnTo>
                  <a:cubicBezTo>
                    <a:pt x="0" y="35440"/>
                    <a:pt x="2745" y="38185"/>
                    <a:pt x="6127" y="38185"/>
                  </a:cubicBezTo>
                  <a:lnTo>
                    <a:pt x="51052" y="38185"/>
                  </a:lnTo>
                  <a:cubicBezTo>
                    <a:pt x="54434" y="38185"/>
                    <a:pt x="57179" y="35440"/>
                    <a:pt x="57179" y="32058"/>
                  </a:cubicBezTo>
                  <a:lnTo>
                    <a:pt x="57179" y="12329"/>
                  </a:lnTo>
                  <a:cubicBezTo>
                    <a:pt x="57179" y="10000"/>
                    <a:pt x="55831" y="7868"/>
                    <a:pt x="53748" y="6839"/>
                  </a:cubicBezTo>
                  <a:cubicBezTo>
                    <a:pt x="44238" y="2182"/>
                    <a:pt x="36224" y="1"/>
                    <a:pt x="28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5;p36">
              <a:extLst>
                <a:ext uri="{FF2B5EF4-FFF2-40B4-BE49-F238E27FC236}">
                  <a16:creationId xmlns:a16="http://schemas.microsoft.com/office/drawing/2014/main" id="{D8CE2424-8187-BB7F-6746-2A75054D70EE}"/>
                </a:ext>
              </a:extLst>
            </p:cNvPr>
            <p:cNvSpPr/>
            <p:nvPr/>
          </p:nvSpPr>
          <p:spPr>
            <a:xfrm>
              <a:off x="3805075" y="1192725"/>
              <a:ext cx="715075" cy="954650"/>
            </a:xfrm>
            <a:custGeom>
              <a:avLst/>
              <a:gdLst/>
              <a:ahLst/>
              <a:cxnLst/>
              <a:rect l="l" t="t" r="r" b="b"/>
              <a:pathLst>
                <a:path w="28603" h="38186" extrusionOk="0">
                  <a:moveTo>
                    <a:pt x="1" y="1"/>
                  </a:moveTo>
                  <a:lnTo>
                    <a:pt x="1" y="38185"/>
                  </a:lnTo>
                  <a:lnTo>
                    <a:pt x="22475" y="38185"/>
                  </a:lnTo>
                  <a:cubicBezTo>
                    <a:pt x="25858" y="38185"/>
                    <a:pt x="28603" y="35440"/>
                    <a:pt x="28603" y="32058"/>
                  </a:cubicBezTo>
                  <a:lnTo>
                    <a:pt x="28603" y="12329"/>
                  </a:lnTo>
                  <a:cubicBezTo>
                    <a:pt x="28603" y="10000"/>
                    <a:pt x="27255" y="7868"/>
                    <a:pt x="25171" y="6839"/>
                  </a:cubicBezTo>
                  <a:cubicBezTo>
                    <a:pt x="15662" y="2182"/>
                    <a:pt x="7672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6;p36">
              <a:extLst>
                <a:ext uri="{FF2B5EF4-FFF2-40B4-BE49-F238E27FC236}">
                  <a16:creationId xmlns:a16="http://schemas.microsoft.com/office/drawing/2014/main" id="{A7F333D1-A50A-7AE3-B4A0-B7B715020D71}"/>
                </a:ext>
              </a:extLst>
            </p:cNvPr>
            <p:cNvSpPr/>
            <p:nvPr/>
          </p:nvSpPr>
          <p:spPr>
            <a:xfrm>
              <a:off x="2723025" y="3250250"/>
              <a:ext cx="2164750" cy="1756075"/>
            </a:xfrm>
            <a:custGeom>
              <a:avLst/>
              <a:gdLst/>
              <a:ahLst/>
              <a:cxnLst/>
              <a:rect l="l" t="t" r="r" b="b"/>
              <a:pathLst>
                <a:path w="86590" h="70243" extrusionOk="0">
                  <a:moveTo>
                    <a:pt x="14706" y="0"/>
                  </a:moveTo>
                  <a:cubicBezTo>
                    <a:pt x="11323" y="0"/>
                    <a:pt x="8579" y="2745"/>
                    <a:pt x="8579" y="6127"/>
                  </a:cubicBezTo>
                  <a:cubicBezTo>
                    <a:pt x="8579" y="7475"/>
                    <a:pt x="7476" y="8578"/>
                    <a:pt x="6128" y="8578"/>
                  </a:cubicBezTo>
                  <a:cubicBezTo>
                    <a:pt x="2745" y="8578"/>
                    <a:pt x="0" y="11323"/>
                    <a:pt x="0" y="14705"/>
                  </a:cubicBezTo>
                  <a:lnTo>
                    <a:pt x="0" y="55537"/>
                  </a:lnTo>
                  <a:cubicBezTo>
                    <a:pt x="0" y="58919"/>
                    <a:pt x="2745" y="61664"/>
                    <a:pt x="6128" y="61664"/>
                  </a:cubicBezTo>
                  <a:cubicBezTo>
                    <a:pt x="7476" y="61664"/>
                    <a:pt x="8579" y="62767"/>
                    <a:pt x="8579" y="64115"/>
                  </a:cubicBezTo>
                  <a:cubicBezTo>
                    <a:pt x="8579" y="67497"/>
                    <a:pt x="11323" y="70242"/>
                    <a:pt x="14706" y="70242"/>
                  </a:cubicBezTo>
                  <a:lnTo>
                    <a:pt x="71885" y="70242"/>
                  </a:lnTo>
                  <a:cubicBezTo>
                    <a:pt x="75267" y="70242"/>
                    <a:pt x="78012" y="67497"/>
                    <a:pt x="78012" y="64115"/>
                  </a:cubicBezTo>
                  <a:cubicBezTo>
                    <a:pt x="78012" y="62767"/>
                    <a:pt x="79115" y="61664"/>
                    <a:pt x="80463" y="61664"/>
                  </a:cubicBezTo>
                  <a:cubicBezTo>
                    <a:pt x="83845" y="61664"/>
                    <a:pt x="86590" y="58919"/>
                    <a:pt x="86590" y="55537"/>
                  </a:cubicBezTo>
                  <a:lnTo>
                    <a:pt x="86590" y="14705"/>
                  </a:lnTo>
                  <a:cubicBezTo>
                    <a:pt x="86590" y="11323"/>
                    <a:pt x="83845" y="8578"/>
                    <a:pt x="80463" y="8578"/>
                  </a:cubicBezTo>
                  <a:cubicBezTo>
                    <a:pt x="79115" y="8578"/>
                    <a:pt x="78012" y="7475"/>
                    <a:pt x="78012" y="6127"/>
                  </a:cubicBezTo>
                  <a:cubicBezTo>
                    <a:pt x="78012" y="2745"/>
                    <a:pt x="75267" y="0"/>
                    <a:pt x="71885" y="0"/>
                  </a:cubicBezTo>
                  <a:close/>
                </a:path>
              </a:pathLst>
            </a:custGeom>
            <a:solidFill>
              <a:srgbClr val="FDC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7;p36">
              <a:extLst>
                <a:ext uri="{FF2B5EF4-FFF2-40B4-BE49-F238E27FC236}">
                  <a16:creationId xmlns:a16="http://schemas.microsoft.com/office/drawing/2014/main" id="{226AE4F1-5CE6-0C50-9EDD-BA259FB83CAA}"/>
                </a:ext>
              </a:extLst>
            </p:cNvPr>
            <p:cNvSpPr/>
            <p:nvPr/>
          </p:nvSpPr>
          <p:spPr>
            <a:xfrm>
              <a:off x="1497575" y="2749650"/>
              <a:ext cx="612750" cy="2716200"/>
            </a:xfrm>
            <a:custGeom>
              <a:avLst/>
              <a:gdLst/>
              <a:ahLst/>
              <a:cxnLst/>
              <a:rect l="l" t="t" r="r" b="b"/>
              <a:pathLst>
                <a:path w="24510" h="108648" extrusionOk="0">
                  <a:moveTo>
                    <a:pt x="1" y="0"/>
                  </a:moveTo>
                  <a:lnTo>
                    <a:pt x="1" y="102521"/>
                  </a:lnTo>
                  <a:cubicBezTo>
                    <a:pt x="1" y="105903"/>
                    <a:pt x="2746" y="108648"/>
                    <a:pt x="6128" y="108648"/>
                  </a:cubicBezTo>
                  <a:lnTo>
                    <a:pt x="24510" y="108648"/>
                  </a:lnTo>
                  <a:lnTo>
                    <a:pt x="24510" y="0"/>
                  </a:lnTo>
                  <a:close/>
                </a:path>
              </a:pathLst>
            </a:custGeom>
            <a:solidFill>
              <a:srgbClr val="FDC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8;p36">
              <a:extLst>
                <a:ext uri="{FF2B5EF4-FFF2-40B4-BE49-F238E27FC236}">
                  <a16:creationId xmlns:a16="http://schemas.microsoft.com/office/drawing/2014/main" id="{44376973-3BC9-C6A7-E262-61841BD16D02}"/>
                </a:ext>
              </a:extLst>
            </p:cNvPr>
            <p:cNvSpPr/>
            <p:nvPr/>
          </p:nvSpPr>
          <p:spPr>
            <a:xfrm>
              <a:off x="5500475" y="2749650"/>
              <a:ext cx="612125" cy="2716200"/>
            </a:xfrm>
            <a:custGeom>
              <a:avLst/>
              <a:gdLst/>
              <a:ahLst/>
              <a:cxnLst/>
              <a:rect l="l" t="t" r="r" b="b"/>
              <a:pathLst>
                <a:path w="24485" h="108648" extrusionOk="0">
                  <a:moveTo>
                    <a:pt x="1" y="0"/>
                  </a:moveTo>
                  <a:lnTo>
                    <a:pt x="1" y="108648"/>
                  </a:lnTo>
                  <a:lnTo>
                    <a:pt x="18358" y="108648"/>
                  </a:lnTo>
                  <a:cubicBezTo>
                    <a:pt x="21740" y="108648"/>
                    <a:pt x="24485" y="105903"/>
                    <a:pt x="24485" y="102521"/>
                  </a:cubicBezTo>
                  <a:lnTo>
                    <a:pt x="24485" y="0"/>
                  </a:lnTo>
                  <a:close/>
                </a:path>
              </a:pathLst>
            </a:custGeom>
            <a:solidFill>
              <a:srgbClr val="F1A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79;p36">
              <a:extLst>
                <a:ext uri="{FF2B5EF4-FFF2-40B4-BE49-F238E27FC236}">
                  <a16:creationId xmlns:a16="http://schemas.microsoft.com/office/drawing/2014/main" id="{9DBA6E34-5F89-152C-AE69-586AD544AB10}"/>
                </a:ext>
              </a:extLst>
            </p:cNvPr>
            <p:cNvSpPr/>
            <p:nvPr/>
          </p:nvSpPr>
          <p:spPr>
            <a:xfrm>
              <a:off x="1190625" y="1871625"/>
              <a:ext cx="5228350" cy="919100"/>
            </a:xfrm>
            <a:custGeom>
              <a:avLst/>
              <a:gdLst/>
              <a:ahLst/>
              <a:cxnLst/>
              <a:rect l="l" t="t" r="r" b="b"/>
              <a:pathLst>
                <a:path w="209134" h="36764" extrusionOk="0">
                  <a:moveTo>
                    <a:pt x="6127" y="0"/>
                  </a:moveTo>
                  <a:cubicBezTo>
                    <a:pt x="2745" y="0"/>
                    <a:pt x="0" y="2745"/>
                    <a:pt x="0" y="6128"/>
                  </a:cubicBezTo>
                  <a:lnTo>
                    <a:pt x="0" y="30636"/>
                  </a:lnTo>
                  <a:cubicBezTo>
                    <a:pt x="0" y="34019"/>
                    <a:pt x="2745" y="36764"/>
                    <a:pt x="6127" y="36764"/>
                  </a:cubicBezTo>
                  <a:lnTo>
                    <a:pt x="203006" y="36764"/>
                  </a:lnTo>
                  <a:cubicBezTo>
                    <a:pt x="206388" y="36764"/>
                    <a:pt x="209133" y="34019"/>
                    <a:pt x="209133" y="30636"/>
                  </a:cubicBezTo>
                  <a:lnTo>
                    <a:pt x="209133" y="6128"/>
                  </a:lnTo>
                  <a:cubicBezTo>
                    <a:pt x="209133" y="2745"/>
                    <a:pt x="206388" y="0"/>
                    <a:pt x="20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0;p36">
              <a:extLst>
                <a:ext uri="{FF2B5EF4-FFF2-40B4-BE49-F238E27FC236}">
                  <a16:creationId xmlns:a16="http://schemas.microsoft.com/office/drawing/2014/main" id="{4BC0E5FF-6C16-0D9B-E8D0-37342F0AB898}"/>
                </a:ext>
              </a:extLst>
            </p:cNvPr>
            <p:cNvSpPr/>
            <p:nvPr/>
          </p:nvSpPr>
          <p:spPr>
            <a:xfrm>
              <a:off x="3805075" y="238125"/>
              <a:ext cx="480400" cy="959525"/>
            </a:xfrm>
            <a:custGeom>
              <a:avLst/>
              <a:gdLst/>
              <a:ahLst/>
              <a:cxnLst/>
              <a:rect l="l" t="t" r="r" b="b"/>
              <a:pathLst>
                <a:path w="19216" h="38381" extrusionOk="0">
                  <a:moveTo>
                    <a:pt x="1" y="0"/>
                  </a:moveTo>
                  <a:lnTo>
                    <a:pt x="1" y="38381"/>
                  </a:lnTo>
                  <a:cubicBezTo>
                    <a:pt x="10589" y="38381"/>
                    <a:pt x="19216" y="29778"/>
                    <a:pt x="19216" y="19190"/>
                  </a:cubicBezTo>
                  <a:cubicBezTo>
                    <a:pt x="19216" y="8603"/>
                    <a:pt x="10589" y="0"/>
                    <a:pt x="1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1;p36">
              <a:extLst>
                <a:ext uri="{FF2B5EF4-FFF2-40B4-BE49-F238E27FC236}">
                  <a16:creationId xmlns:a16="http://schemas.microsoft.com/office/drawing/2014/main" id="{877A2E84-AB4E-94B9-381C-E61F56858D22}"/>
                </a:ext>
              </a:extLst>
            </p:cNvPr>
            <p:cNvSpPr/>
            <p:nvPr/>
          </p:nvSpPr>
          <p:spPr>
            <a:xfrm>
              <a:off x="3805075" y="1871625"/>
              <a:ext cx="2613900" cy="919100"/>
            </a:xfrm>
            <a:custGeom>
              <a:avLst/>
              <a:gdLst/>
              <a:ahLst/>
              <a:cxnLst/>
              <a:rect l="l" t="t" r="r" b="b"/>
              <a:pathLst>
                <a:path w="104556" h="36764" extrusionOk="0">
                  <a:moveTo>
                    <a:pt x="1" y="0"/>
                  </a:moveTo>
                  <a:lnTo>
                    <a:pt x="1" y="36764"/>
                  </a:lnTo>
                  <a:lnTo>
                    <a:pt x="98428" y="36764"/>
                  </a:lnTo>
                  <a:cubicBezTo>
                    <a:pt x="101810" y="36764"/>
                    <a:pt x="104555" y="34019"/>
                    <a:pt x="104555" y="30636"/>
                  </a:cubicBezTo>
                  <a:lnTo>
                    <a:pt x="104555" y="6128"/>
                  </a:lnTo>
                  <a:cubicBezTo>
                    <a:pt x="104555" y="2745"/>
                    <a:pt x="101810" y="0"/>
                    <a:pt x="98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2;p36">
              <a:extLst>
                <a:ext uri="{FF2B5EF4-FFF2-40B4-BE49-F238E27FC236}">
                  <a16:creationId xmlns:a16="http://schemas.microsoft.com/office/drawing/2014/main" id="{7511F7B9-809A-9D53-E882-3EB995606985}"/>
                </a:ext>
              </a:extLst>
            </p:cNvPr>
            <p:cNvSpPr/>
            <p:nvPr/>
          </p:nvSpPr>
          <p:spPr>
            <a:xfrm>
              <a:off x="3805075" y="3250250"/>
              <a:ext cx="1082700" cy="1756075"/>
            </a:xfrm>
            <a:custGeom>
              <a:avLst/>
              <a:gdLst/>
              <a:ahLst/>
              <a:cxnLst/>
              <a:rect l="l" t="t" r="r" b="b"/>
              <a:pathLst>
                <a:path w="43308" h="70243" extrusionOk="0">
                  <a:moveTo>
                    <a:pt x="1" y="0"/>
                  </a:moveTo>
                  <a:lnTo>
                    <a:pt x="1" y="70242"/>
                  </a:lnTo>
                  <a:lnTo>
                    <a:pt x="28603" y="70242"/>
                  </a:lnTo>
                  <a:cubicBezTo>
                    <a:pt x="31985" y="70242"/>
                    <a:pt x="34730" y="67497"/>
                    <a:pt x="34730" y="64115"/>
                  </a:cubicBezTo>
                  <a:cubicBezTo>
                    <a:pt x="34730" y="62767"/>
                    <a:pt x="35833" y="61664"/>
                    <a:pt x="37181" y="61664"/>
                  </a:cubicBezTo>
                  <a:cubicBezTo>
                    <a:pt x="40563" y="61664"/>
                    <a:pt x="43308" y="58919"/>
                    <a:pt x="43308" y="55537"/>
                  </a:cubicBezTo>
                  <a:lnTo>
                    <a:pt x="43308" y="14705"/>
                  </a:lnTo>
                  <a:cubicBezTo>
                    <a:pt x="43308" y="11323"/>
                    <a:pt x="40563" y="8578"/>
                    <a:pt x="37181" y="8578"/>
                  </a:cubicBezTo>
                  <a:cubicBezTo>
                    <a:pt x="35833" y="8578"/>
                    <a:pt x="34730" y="7475"/>
                    <a:pt x="34730" y="6127"/>
                  </a:cubicBezTo>
                  <a:cubicBezTo>
                    <a:pt x="34730" y="2745"/>
                    <a:pt x="31985" y="0"/>
                    <a:pt x="28603" y="0"/>
                  </a:cubicBezTo>
                  <a:close/>
                </a:path>
              </a:pathLst>
            </a:custGeom>
            <a:solidFill>
              <a:srgbClr val="F1A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318;p36">
            <a:extLst>
              <a:ext uri="{FF2B5EF4-FFF2-40B4-BE49-F238E27FC236}">
                <a16:creationId xmlns:a16="http://schemas.microsoft.com/office/drawing/2014/main" id="{B768B3D9-11A6-390D-DBFA-25CCA5E7329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29110" y="1159365"/>
            <a:ext cx="2622214" cy="5530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m-KH" b="1" dirty="0">
                <a:solidFill>
                  <a:schemeClr val="accent2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សំណុំរឿងព្រហ្មទណ្ឌ</a:t>
            </a:r>
            <a:endParaRPr b="1" dirty="0">
              <a:solidFill>
                <a:schemeClr val="accent2"/>
              </a:solidFill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22" name="Google Shape;315;p36">
            <a:extLst>
              <a:ext uri="{FF2B5EF4-FFF2-40B4-BE49-F238E27FC236}">
                <a16:creationId xmlns:a16="http://schemas.microsoft.com/office/drawing/2014/main" id="{2D673072-198D-85A4-1147-A99C9E43AE7B}"/>
              </a:ext>
            </a:extLst>
          </p:cNvPr>
          <p:cNvSpPr txBox="1">
            <a:spLocks/>
          </p:cNvSpPr>
          <p:nvPr/>
        </p:nvSpPr>
        <p:spPr>
          <a:xfrm>
            <a:off x="5354515" y="1806773"/>
            <a:ext cx="3201950" cy="22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400" b="0" i="0" u="none" strike="noStrike" cap="non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171450" indent="-171450" algn="just">
              <a:lnSpc>
                <a:spcPct val="200000"/>
              </a:lnSpc>
              <a:buClrTx/>
              <a:buSzPts val="1100"/>
              <a:buFont typeface="Arial" panose="020B0604020202020204" pitchFamily="34" charset="0"/>
              <a:buChar char="•"/>
            </a:pPr>
            <a:r>
              <a:rPr lang="km-KH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ការពារជនត្រូវចោទ ឬជនជាប់ចោទ</a:t>
            </a:r>
          </a:p>
          <a:p>
            <a:pPr marL="171450" indent="-171450" algn="just">
              <a:lnSpc>
                <a:spcPct val="200000"/>
              </a:lnSpc>
              <a:buClrTx/>
              <a:buSzPts val="1100"/>
              <a:buFont typeface="Arial" panose="020B0604020202020204" pitchFamily="34" charset="0"/>
              <a:buChar char="•"/>
            </a:pPr>
            <a:r>
              <a:rPr lang="km-KH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តំណាងឲ្យជនរងគ្រោះ ក្នុងបណ្ដឹងរដ្ឋប្បវេណី</a:t>
            </a:r>
          </a:p>
          <a:p>
            <a:pPr marL="171450" indent="-171450" algn="just">
              <a:lnSpc>
                <a:spcPct val="200000"/>
              </a:lnSpc>
              <a:buClrTx/>
              <a:buSzPts val="1100"/>
              <a:buFont typeface="Arial" panose="020B0604020202020204" pitchFamily="34" charset="0"/>
              <a:buChar char="•"/>
            </a:pPr>
            <a:r>
              <a:rPr lang="km-KH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សាកសួរទៅចៅក្រមស៊ើបសួរ ដើម្បីធ្វើការស៊ើបអង្កេត ឬកោសល្យវិច្ឆ័យលើភស្តុតាង</a:t>
            </a:r>
          </a:p>
        </p:txBody>
      </p:sp>
    </p:spTree>
    <p:extLst>
      <p:ext uri="{BB962C8B-B14F-4D97-AF65-F5344CB8AC3E}">
        <p14:creationId xmlns:p14="http://schemas.microsoft.com/office/powerpoint/2010/main" val="227289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>
            <a:spLocks noGrp="1"/>
          </p:cNvSpPr>
          <p:nvPr>
            <p:ph type="ctrTitle" idx="8"/>
          </p:nvPr>
        </p:nvSpPr>
        <p:spPr>
          <a:xfrm>
            <a:off x="1187550" y="415250"/>
            <a:ext cx="6768900" cy="512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ជំនួយផ្នែកច្បាប់នៅកម្ពុជា</a:t>
            </a:r>
            <a:endParaRPr dirty="0">
              <a:solidFill>
                <a:schemeClr val="accent1"/>
              </a:solidFill>
              <a:latin typeface="Khmer OS Muol Light" panose="02000500000000020004" pitchFamily="2" charset="77"/>
              <a:cs typeface="Khmer OS Muol Light" panose="02000500000000020004" pitchFamily="2" charset="77"/>
              <a:sym typeface="Anton"/>
            </a:endParaRPr>
          </a:p>
        </p:txBody>
      </p:sp>
      <p:sp>
        <p:nvSpPr>
          <p:cNvPr id="315" name="Google Shape;315;p36"/>
          <p:cNvSpPr txBox="1">
            <a:spLocks noGrp="1"/>
          </p:cNvSpPr>
          <p:nvPr>
            <p:ph type="subTitle" idx="5"/>
          </p:nvPr>
        </p:nvSpPr>
        <p:spPr>
          <a:xfrm>
            <a:off x="1018581" y="1595749"/>
            <a:ext cx="3553419" cy="34919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រឿងក្ដីរដ្ឋប្បវេណី</a:t>
            </a:r>
            <a:endParaRPr lang="en" sz="1600" dirty="0"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រឿងក្ដីព្រហ្មទណ្ឌ</a:t>
            </a:r>
            <a:endParaRPr lang="en" sz="1600" dirty="0"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ការការពារសិទ្ធិមនុស្ស</a:t>
            </a:r>
            <a:endParaRPr lang="en" sz="1600" dirty="0"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ការពិគ្រោះយោបល់ផ្នែកច្បាប់ និង</a:t>
            </a:r>
            <a:endParaRPr lang="en-KH" sz="1600" dirty="0"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</a:pPr>
            <a:r>
              <a:rPr lang="en-KH" sz="16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     សេ</a:t>
            </a:r>
            <a:r>
              <a:rPr lang="km-KH" sz="16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វាមេធាវីឥតគិតថ្លៃ</a:t>
            </a:r>
            <a:endParaRPr lang="en-KH" sz="1600" dirty="0"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ការជួយរៀបចំដំណើរការនីតិវិធីក្ដី </a:t>
            </a:r>
            <a:endParaRPr lang="en-KH" sz="1600" dirty="0"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ជំនួយឧបត្ថមនានា</a:t>
            </a:r>
            <a:endParaRPr lang="en-KH" sz="1600" dirty="0"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</p:txBody>
      </p:sp>
      <p:sp>
        <p:nvSpPr>
          <p:cNvPr id="320" name="Google Shape;320;p36"/>
          <p:cNvSpPr txBox="1">
            <a:spLocks noGrp="1"/>
          </p:cNvSpPr>
          <p:nvPr>
            <p:ph type="ctrTitle" idx="4"/>
          </p:nvPr>
        </p:nvSpPr>
        <p:spPr>
          <a:xfrm>
            <a:off x="1626608" y="1087872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dirty="0">
                <a:solidFill>
                  <a:schemeClr val="accent2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សេវា</a:t>
            </a:r>
            <a:endParaRPr dirty="0">
              <a:solidFill>
                <a:schemeClr val="accent2"/>
              </a:solidFill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324" name="Google Shape;324;p36"/>
          <p:cNvSpPr/>
          <p:nvPr/>
        </p:nvSpPr>
        <p:spPr>
          <a:xfrm>
            <a:off x="5060100" y="1066828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6"/>
          <p:cNvSpPr/>
          <p:nvPr/>
        </p:nvSpPr>
        <p:spPr>
          <a:xfrm>
            <a:off x="689162" y="998748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36"/>
          <p:cNvGrpSpPr/>
          <p:nvPr/>
        </p:nvGrpSpPr>
        <p:grpSpPr>
          <a:xfrm>
            <a:off x="831005" y="1137048"/>
            <a:ext cx="454467" cy="461663"/>
            <a:chOff x="1241475" y="238125"/>
            <a:chExt cx="5146850" cy="5228350"/>
          </a:xfrm>
        </p:grpSpPr>
        <p:sp>
          <p:nvSpPr>
            <p:cNvPr id="344" name="Google Shape;344;p36"/>
            <p:cNvSpPr/>
            <p:nvPr/>
          </p:nvSpPr>
          <p:spPr>
            <a:xfrm>
              <a:off x="1242075" y="544325"/>
              <a:ext cx="3635300" cy="4278800"/>
            </a:xfrm>
            <a:custGeom>
              <a:avLst/>
              <a:gdLst/>
              <a:ahLst/>
              <a:cxnLst/>
              <a:rect l="l" t="t" r="r" b="b"/>
              <a:pathLst>
                <a:path w="145412" h="171152" extrusionOk="0">
                  <a:moveTo>
                    <a:pt x="6134" y="1"/>
                  </a:moveTo>
                  <a:cubicBezTo>
                    <a:pt x="4626" y="1"/>
                    <a:pt x="3156" y="559"/>
                    <a:pt x="2010" y="1575"/>
                  </a:cubicBezTo>
                  <a:cubicBezTo>
                    <a:pt x="736" y="2751"/>
                    <a:pt x="1" y="4393"/>
                    <a:pt x="1" y="6134"/>
                  </a:cubicBezTo>
                  <a:lnTo>
                    <a:pt x="1" y="155294"/>
                  </a:lnTo>
                  <a:cubicBezTo>
                    <a:pt x="1" y="164044"/>
                    <a:pt x="7525" y="171151"/>
                    <a:pt x="16765" y="171151"/>
                  </a:cubicBezTo>
                  <a:lnTo>
                    <a:pt x="139284" y="171151"/>
                  </a:lnTo>
                  <a:cubicBezTo>
                    <a:pt x="142666" y="171151"/>
                    <a:pt x="145411" y="168406"/>
                    <a:pt x="145411" y="165024"/>
                  </a:cubicBezTo>
                  <a:lnTo>
                    <a:pt x="145411" y="19957"/>
                  </a:lnTo>
                  <a:cubicBezTo>
                    <a:pt x="145411" y="16819"/>
                    <a:pt x="143034" y="14172"/>
                    <a:pt x="139897" y="13854"/>
                  </a:cubicBezTo>
                  <a:lnTo>
                    <a:pt x="6741" y="31"/>
                  </a:lnTo>
                  <a:cubicBezTo>
                    <a:pt x="6538" y="11"/>
                    <a:pt x="6336" y="1"/>
                    <a:pt x="6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3059400" y="716650"/>
              <a:ext cx="1817975" cy="4106475"/>
            </a:xfrm>
            <a:custGeom>
              <a:avLst/>
              <a:gdLst/>
              <a:ahLst/>
              <a:cxnLst/>
              <a:rect l="l" t="t" r="r" b="b"/>
              <a:pathLst>
                <a:path w="72719" h="164259" extrusionOk="0">
                  <a:moveTo>
                    <a:pt x="1" y="0"/>
                  </a:moveTo>
                  <a:lnTo>
                    <a:pt x="1" y="164258"/>
                  </a:lnTo>
                  <a:lnTo>
                    <a:pt x="66591" y="164258"/>
                  </a:lnTo>
                  <a:cubicBezTo>
                    <a:pt x="69973" y="164258"/>
                    <a:pt x="72718" y="161513"/>
                    <a:pt x="72718" y="158131"/>
                  </a:cubicBezTo>
                  <a:lnTo>
                    <a:pt x="72718" y="13064"/>
                  </a:lnTo>
                  <a:cubicBezTo>
                    <a:pt x="72718" y="9926"/>
                    <a:pt x="70341" y="7279"/>
                    <a:pt x="67204" y="69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3365775" y="1506450"/>
              <a:ext cx="3022550" cy="3960025"/>
            </a:xfrm>
            <a:custGeom>
              <a:avLst/>
              <a:gdLst/>
              <a:ahLst/>
              <a:cxnLst/>
              <a:rect l="l" t="t" r="r" b="b"/>
              <a:pathLst>
                <a:path w="120902" h="158401" extrusionOk="0">
                  <a:moveTo>
                    <a:pt x="60390" y="0"/>
                  </a:moveTo>
                  <a:cubicBezTo>
                    <a:pt x="53625" y="0"/>
                    <a:pt x="48135" y="5490"/>
                    <a:pt x="48135" y="12255"/>
                  </a:cubicBezTo>
                  <a:lnTo>
                    <a:pt x="48135" y="24901"/>
                  </a:lnTo>
                  <a:cubicBezTo>
                    <a:pt x="48135" y="18137"/>
                    <a:pt x="42645" y="12647"/>
                    <a:pt x="35881" y="12647"/>
                  </a:cubicBezTo>
                  <a:cubicBezTo>
                    <a:pt x="29117" y="12647"/>
                    <a:pt x="23627" y="18137"/>
                    <a:pt x="23627" y="24901"/>
                  </a:cubicBezTo>
                  <a:lnTo>
                    <a:pt x="23627" y="67522"/>
                  </a:lnTo>
                  <a:cubicBezTo>
                    <a:pt x="21788" y="63037"/>
                    <a:pt x="17401" y="59851"/>
                    <a:pt x="12255" y="59851"/>
                  </a:cubicBezTo>
                  <a:cubicBezTo>
                    <a:pt x="5490" y="59851"/>
                    <a:pt x="0" y="65341"/>
                    <a:pt x="0" y="72105"/>
                  </a:cubicBezTo>
                  <a:lnTo>
                    <a:pt x="0" y="97962"/>
                  </a:lnTo>
                  <a:cubicBezTo>
                    <a:pt x="0" y="131343"/>
                    <a:pt x="27058" y="158400"/>
                    <a:pt x="60463" y="158400"/>
                  </a:cubicBezTo>
                  <a:cubicBezTo>
                    <a:pt x="93844" y="158400"/>
                    <a:pt x="120902" y="131343"/>
                    <a:pt x="120902" y="97962"/>
                  </a:cubicBezTo>
                  <a:lnTo>
                    <a:pt x="120902" y="42572"/>
                  </a:lnTo>
                  <a:cubicBezTo>
                    <a:pt x="120902" y="35807"/>
                    <a:pt x="115412" y="30318"/>
                    <a:pt x="108648" y="30318"/>
                  </a:cubicBezTo>
                  <a:cubicBezTo>
                    <a:pt x="102545" y="30318"/>
                    <a:pt x="97496" y="34778"/>
                    <a:pt x="96540" y="40636"/>
                  </a:cubicBezTo>
                  <a:lnTo>
                    <a:pt x="96540" y="24901"/>
                  </a:lnTo>
                  <a:cubicBezTo>
                    <a:pt x="96540" y="18137"/>
                    <a:pt x="91075" y="12647"/>
                    <a:pt x="84286" y="12647"/>
                  </a:cubicBezTo>
                  <a:cubicBezTo>
                    <a:pt x="78845" y="12647"/>
                    <a:pt x="74237" y="16200"/>
                    <a:pt x="72644" y="21127"/>
                  </a:cubicBezTo>
                  <a:lnTo>
                    <a:pt x="72644" y="12255"/>
                  </a:lnTo>
                  <a:cubicBezTo>
                    <a:pt x="72644" y="5490"/>
                    <a:pt x="67154" y="0"/>
                    <a:pt x="60390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4877350" y="1506450"/>
              <a:ext cx="1510975" cy="3960025"/>
            </a:xfrm>
            <a:custGeom>
              <a:avLst/>
              <a:gdLst/>
              <a:ahLst/>
              <a:cxnLst/>
              <a:rect l="l" t="t" r="r" b="b"/>
              <a:pathLst>
                <a:path w="60439" h="158401" extrusionOk="0">
                  <a:moveTo>
                    <a:pt x="0" y="0"/>
                  </a:moveTo>
                  <a:lnTo>
                    <a:pt x="0" y="158400"/>
                  </a:lnTo>
                  <a:cubicBezTo>
                    <a:pt x="33381" y="158400"/>
                    <a:pt x="60439" y="131343"/>
                    <a:pt x="60439" y="97962"/>
                  </a:cubicBezTo>
                  <a:lnTo>
                    <a:pt x="60439" y="42572"/>
                  </a:lnTo>
                  <a:cubicBezTo>
                    <a:pt x="60439" y="35807"/>
                    <a:pt x="54949" y="30318"/>
                    <a:pt x="48185" y="30318"/>
                  </a:cubicBezTo>
                  <a:cubicBezTo>
                    <a:pt x="42082" y="30318"/>
                    <a:pt x="37033" y="34778"/>
                    <a:pt x="36077" y="40636"/>
                  </a:cubicBezTo>
                  <a:lnTo>
                    <a:pt x="36077" y="24901"/>
                  </a:lnTo>
                  <a:cubicBezTo>
                    <a:pt x="36077" y="18137"/>
                    <a:pt x="30612" y="12647"/>
                    <a:pt x="23823" y="12647"/>
                  </a:cubicBezTo>
                  <a:cubicBezTo>
                    <a:pt x="18382" y="12647"/>
                    <a:pt x="13774" y="16200"/>
                    <a:pt x="12181" y="21127"/>
                  </a:cubicBezTo>
                  <a:lnTo>
                    <a:pt x="12181" y="12255"/>
                  </a:lnTo>
                  <a:cubicBezTo>
                    <a:pt x="12181" y="5515"/>
                    <a:pt x="6716" y="49"/>
                    <a:pt x="0" y="0"/>
                  </a:cubicBezTo>
                  <a:close/>
                </a:path>
              </a:pathLst>
            </a:custGeom>
            <a:solidFill>
              <a:srgbClr val="FFB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334000" y="376575"/>
              <a:ext cx="3545825" cy="608475"/>
            </a:xfrm>
            <a:custGeom>
              <a:avLst/>
              <a:gdLst/>
              <a:ahLst/>
              <a:cxnLst/>
              <a:rect l="l" t="t" r="r" b="b"/>
              <a:pathLst>
                <a:path w="141833" h="24339" extrusionOk="0">
                  <a:moveTo>
                    <a:pt x="4951" y="1"/>
                  </a:moveTo>
                  <a:cubicBezTo>
                    <a:pt x="1765" y="3408"/>
                    <a:pt x="0" y="7966"/>
                    <a:pt x="0" y="12844"/>
                  </a:cubicBezTo>
                  <a:cubicBezTo>
                    <a:pt x="0" y="17108"/>
                    <a:pt x="1324" y="21103"/>
                    <a:pt x="3799" y="24338"/>
                  </a:cubicBezTo>
                  <a:lnTo>
                    <a:pt x="141685" y="24338"/>
                  </a:lnTo>
                  <a:cubicBezTo>
                    <a:pt x="141538" y="23260"/>
                    <a:pt x="141122" y="22230"/>
                    <a:pt x="140435" y="21348"/>
                  </a:cubicBezTo>
                  <a:cubicBezTo>
                    <a:pt x="137715" y="17843"/>
                    <a:pt x="136416" y="15074"/>
                    <a:pt x="136416" y="12844"/>
                  </a:cubicBezTo>
                  <a:cubicBezTo>
                    <a:pt x="136416" y="10638"/>
                    <a:pt x="137739" y="7844"/>
                    <a:pt x="140435" y="4339"/>
                  </a:cubicBezTo>
                  <a:cubicBezTo>
                    <a:pt x="141416" y="3089"/>
                    <a:pt x="141832" y="1521"/>
                    <a:pt x="14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3059400" y="376575"/>
              <a:ext cx="1820425" cy="608475"/>
            </a:xfrm>
            <a:custGeom>
              <a:avLst/>
              <a:gdLst/>
              <a:ahLst/>
              <a:cxnLst/>
              <a:rect l="l" t="t" r="r" b="b"/>
              <a:pathLst>
                <a:path w="72817" h="24339" extrusionOk="0">
                  <a:moveTo>
                    <a:pt x="1" y="1"/>
                  </a:moveTo>
                  <a:lnTo>
                    <a:pt x="1" y="24338"/>
                  </a:lnTo>
                  <a:lnTo>
                    <a:pt x="72669" y="24338"/>
                  </a:lnTo>
                  <a:cubicBezTo>
                    <a:pt x="72522" y="23260"/>
                    <a:pt x="72106" y="22230"/>
                    <a:pt x="71419" y="21348"/>
                  </a:cubicBezTo>
                  <a:cubicBezTo>
                    <a:pt x="68699" y="17843"/>
                    <a:pt x="67400" y="15074"/>
                    <a:pt x="67400" y="12844"/>
                  </a:cubicBezTo>
                  <a:cubicBezTo>
                    <a:pt x="67400" y="10638"/>
                    <a:pt x="68723" y="7844"/>
                    <a:pt x="71419" y="4339"/>
                  </a:cubicBezTo>
                  <a:cubicBezTo>
                    <a:pt x="72400" y="3089"/>
                    <a:pt x="72816" y="1521"/>
                    <a:pt x="72669" y="1"/>
                  </a:cubicBez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241475" y="238125"/>
              <a:ext cx="3635275" cy="919100"/>
            </a:xfrm>
            <a:custGeom>
              <a:avLst/>
              <a:gdLst/>
              <a:ahLst/>
              <a:cxnLst/>
              <a:rect l="l" t="t" r="r" b="b"/>
              <a:pathLst>
                <a:path w="145411" h="36764" extrusionOk="0">
                  <a:moveTo>
                    <a:pt x="17720" y="0"/>
                  </a:moveTo>
                  <a:cubicBezTo>
                    <a:pt x="12941" y="0"/>
                    <a:pt x="8284" y="2010"/>
                    <a:pt x="4976" y="5514"/>
                  </a:cubicBezTo>
                  <a:cubicBezTo>
                    <a:pt x="1765" y="8946"/>
                    <a:pt x="0" y="13504"/>
                    <a:pt x="0" y="18382"/>
                  </a:cubicBezTo>
                  <a:cubicBezTo>
                    <a:pt x="0" y="23259"/>
                    <a:pt x="1765" y="27817"/>
                    <a:pt x="4976" y="31224"/>
                  </a:cubicBezTo>
                  <a:cubicBezTo>
                    <a:pt x="8284" y="34753"/>
                    <a:pt x="12941" y="36763"/>
                    <a:pt x="17720" y="36763"/>
                  </a:cubicBezTo>
                  <a:lnTo>
                    <a:pt x="139284" y="36763"/>
                  </a:lnTo>
                  <a:cubicBezTo>
                    <a:pt x="142666" y="36763"/>
                    <a:pt x="145411" y="34018"/>
                    <a:pt x="145411" y="30636"/>
                  </a:cubicBezTo>
                  <a:cubicBezTo>
                    <a:pt x="145411" y="27254"/>
                    <a:pt x="142666" y="24509"/>
                    <a:pt x="139284" y="24509"/>
                  </a:cubicBezTo>
                  <a:lnTo>
                    <a:pt x="17720" y="24509"/>
                  </a:lnTo>
                  <a:cubicBezTo>
                    <a:pt x="16299" y="24509"/>
                    <a:pt x="14902" y="23896"/>
                    <a:pt x="13897" y="22842"/>
                  </a:cubicBezTo>
                  <a:cubicBezTo>
                    <a:pt x="12843" y="21715"/>
                    <a:pt x="12255" y="20122"/>
                    <a:pt x="12255" y="18382"/>
                  </a:cubicBezTo>
                  <a:cubicBezTo>
                    <a:pt x="12255" y="16641"/>
                    <a:pt x="12843" y="15048"/>
                    <a:pt x="13897" y="13921"/>
                  </a:cubicBezTo>
                  <a:cubicBezTo>
                    <a:pt x="14902" y="12867"/>
                    <a:pt x="16299" y="12254"/>
                    <a:pt x="17720" y="12254"/>
                  </a:cubicBezTo>
                  <a:lnTo>
                    <a:pt x="139284" y="12254"/>
                  </a:lnTo>
                  <a:cubicBezTo>
                    <a:pt x="142666" y="12254"/>
                    <a:pt x="145411" y="9509"/>
                    <a:pt x="145411" y="6127"/>
                  </a:cubicBezTo>
                  <a:cubicBezTo>
                    <a:pt x="145411" y="2745"/>
                    <a:pt x="142666" y="0"/>
                    <a:pt x="139284" y="0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3059400" y="238125"/>
              <a:ext cx="1817350" cy="306375"/>
            </a:xfrm>
            <a:custGeom>
              <a:avLst/>
              <a:gdLst/>
              <a:ahLst/>
              <a:cxnLst/>
              <a:rect l="l" t="t" r="r" b="b"/>
              <a:pathLst>
                <a:path w="72694" h="12255" extrusionOk="0">
                  <a:moveTo>
                    <a:pt x="1" y="0"/>
                  </a:moveTo>
                  <a:lnTo>
                    <a:pt x="1" y="12254"/>
                  </a:lnTo>
                  <a:lnTo>
                    <a:pt x="66567" y="12254"/>
                  </a:lnTo>
                  <a:cubicBezTo>
                    <a:pt x="69949" y="12254"/>
                    <a:pt x="72694" y="9509"/>
                    <a:pt x="72694" y="6127"/>
                  </a:cubicBezTo>
                  <a:cubicBezTo>
                    <a:pt x="72694" y="2745"/>
                    <a:pt x="69949" y="0"/>
                    <a:pt x="66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3059400" y="850825"/>
              <a:ext cx="1817350" cy="306400"/>
            </a:xfrm>
            <a:custGeom>
              <a:avLst/>
              <a:gdLst/>
              <a:ahLst/>
              <a:cxnLst/>
              <a:rect l="l" t="t" r="r" b="b"/>
              <a:pathLst>
                <a:path w="72694" h="12256" extrusionOk="0">
                  <a:moveTo>
                    <a:pt x="1" y="1"/>
                  </a:moveTo>
                  <a:lnTo>
                    <a:pt x="1" y="12255"/>
                  </a:lnTo>
                  <a:lnTo>
                    <a:pt x="66567" y="12255"/>
                  </a:lnTo>
                  <a:cubicBezTo>
                    <a:pt x="69949" y="12255"/>
                    <a:pt x="72694" y="9510"/>
                    <a:pt x="72694" y="6128"/>
                  </a:cubicBezTo>
                  <a:cubicBezTo>
                    <a:pt x="72694" y="2746"/>
                    <a:pt x="69949" y="1"/>
                    <a:pt x="66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854800" y="850825"/>
              <a:ext cx="919100" cy="1154075"/>
            </a:xfrm>
            <a:custGeom>
              <a:avLst/>
              <a:gdLst/>
              <a:ahLst/>
              <a:cxnLst/>
              <a:rect l="l" t="t" r="r" b="b"/>
              <a:pathLst>
                <a:path w="36764" h="46163" extrusionOk="0">
                  <a:moveTo>
                    <a:pt x="1" y="1"/>
                  </a:moveTo>
                  <a:lnTo>
                    <a:pt x="1" y="40024"/>
                  </a:lnTo>
                  <a:cubicBezTo>
                    <a:pt x="1" y="42009"/>
                    <a:pt x="932" y="43847"/>
                    <a:pt x="2525" y="44999"/>
                  </a:cubicBezTo>
                  <a:cubicBezTo>
                    <a:pt x="3601" y="45765"/>
                    <a:pt x="4861" y="46163"/>
                    <a:pt x="6140" y="46163"/>
                  </a:cubicBezTo>
                  <a:cubicBezTo>
                    <a:pt x="6784" y="46163"/>
                    <a:pt x="7432" y="46062"/>
                    <a:pt x="8064" y="45857"/>
                  </a:cubicBezTo>
                  <a:lnTo>
                    <a:pt x="18382" y="42401"/>
                  </a:lnTo>
                  <a:lnTo>
                    <a:pt x="28676" y="45857"/>
                  </a:lnTo>
                  <a:cubicBezTo>
                    <a:pt x="29313" y="46053"/>
                    <a:pt x="29975" y="46151"/>
                    <a:pt x="30636" y="46151"/>
                  </a:cubicBezTo>
                  <a:cubicBezTo>
                    <a:pt x="31886" y="46151"/>
                    <a:pt x="33161" y="45759"/>
                    <a:pt x="34215" y="44999"/>
                  </a:cubicBezTo>
                  <a:cubicBezTo>
                    <a:pt x="35808" y="43847"/>
                    <a:pt x="36764" y="42009"/>
                    <a:pt x="36764" y="40024"/>
                  </a:cubicBezTo>
                  <a:lnTo>
                    <a:pt x="36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66;p36">
            <a:extLst>
              <a:ext uri="{FF2B5EF4-FFF2-40B4-BE49-F238E27FC236}">
                <a16:creationId xmlns:a16="http://schemas.microsoft.com/office/drawing/2014/main" id="{58F93BA1-90C5-E0CA-9AED-CCF42B94171F}"/>
              </a:ext>
            </a:extLst>
          </p:cNvPr>
          <p:cNvGrpSpPr/>
          <p:nvPr/>
        </p:nvGrpSpPr>
        <p:grpSpPr>
          <a:xfrm>
            <a:off x="5198345" y="1193870"/>
            <a:ext cx="461663" cy="461608"/>
            <a:chOff x="1190625" y="238125"/>
            <a:chExt cx="5228350" cy="5227725"/>
          </a:xfrm>
        </p:grpSpPr>
        <p:sp>
          <p:nvSpPr>
            <p:cNvPr id="3" name="Google Shape;367;p36">
              <a:extLst>
                <a:ext uri="{FF2B5EF4-FFF2-40B4-BE49-F238E27FC236}">
                  <a16:creationId xmlns:a16="http://schemas.microsoft.com/office/drawing/2014/main" id="{E1A26DD3-B74F-1D14-525D-194B9971C591}"/>
                </a:ext>
              </a:extLst>
            </p:cNvPr>
            <p:cNvSpPr/>
            <p:nvPr/>
          </p:nvSpPr>
          <p:spPr>
            <a:xfrm>
              <a:off x="1754925" y="2484350"/>
              <a:ext cx="4100350" cy="2981500"/>
            </a:xfrm>
            <a:custGeom>
              <a:avLst/>
              <a:gdLst/>
              <a:ahLst/>
              <a:cxnLst/>
              <a:rect l="l" t="t" r="r" b="b"/>
              <a:pathLst>
                <a:path w="164014" h="119260" extrusionOk="0">
                  <a:moveTo>
                    <a:pt x="5442" y="0"/>
                  </a:moveTo>
                  <a:cubicBezTo>
                    <a:pt x="2451" y="0"/>
                    <a:pt x="1" y="2745"/>
                    <a:pt x="1" y="6127"/>
                  </a:cubicBezTo>
                  <a:lnTo>
                    <a:pt x="1" y="113133"/>
                  </a:lnTo>
                  <a:cubicBezTo>
                    <a:pt x="1" y="116515"/>
                    <a:pt x="2451" y="119260"/>
                    <a:pt x="5442" y="119260"/>
                  </a:cubicBezTo>
                  <a:lnTo>
                    <a:pt x="158572" y="119260"/>
                  </a:lnTo>
                  <a:cubicBezTo>
                    <a:pt x="161587" y="119260"/>
                    <a:pt x="164013" y="116515"/>
                    <a:pt x="164013" y="113133"/>
                  </a:cubicBezTo>
                  <a:lnTo>
                    <a:pt x="164013" y="6127"/>
                  </a:lnTo>
                  <a:cubicBezTo>
                    <a:pt x="164013" y="2745"/>
                    <a:pt x="161587" y="0"/>
                    <a:pt x="158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68;p36">
              <a:extLst>
                <a:ext uri="{FF2B5EF4-FFF2-40B4-BE49-F238E27FC236}">
                  <a16:creationId xmlns:a16="http://schemas.microsoft.com/office/drawing/2014/main" id="{786486D3-8C9A-56BD-6EA5-7A1B7DCB9A02}"/>
                </a:ext>
              </a:extLst>
            </p:cNvPr>
            <p:cNvSpPr/>
            <p:nvPr/>
          </p:nvSpPr>
          <p:spPr>
            <a:xfrm>
              <a:off x="3805077" y="463765"/>
              <a:ext cx="2050205" cy="2981496"/>
            </a:xfrm>
            <a:custGeom>
              <a:avLst/>
              <a:gdLst/>
              <a:ahLst/>
              <a:cxnLst/>
              <a:rect l="l" t="t" r="r" b="b"/>
              <a:pathLst>
                <a:path w="82008" h="119260" extrusionOk="0">
                  <a:moveTo>
                    <a:pt x="1" y="0"/>
                  </a:moveTo>
                  <a:lnTo>
                    <a:pt x="1" y="119260"/>
                  </a:lnTo>
                  <a:lnTo>
                    <a:pt x="76566" y="119260"/>
                  </a:lnTo>
                  <a:cubicBezTo>
                    <a:pt x="79581" y="119260"/>
                    <a:pt x="82007" y="116515"/>
                    <a:pt x="82007" y="113133"/>
                  </a:cubicBezTo>
                  <a:lnTo>
                    <a:pt x="82007" y="6127"/>
                  </a:lnTo>
                  <a:cubicBezTo>
                    <a:pt x="82007" y="2745"/>
                    <a:pt x="79581" y="0"/>
                    <a:pt x="76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69;p36">
              <a:extLst>
                <a:ext uri="{FF2B5EF4-FFF2-40B4-BE49-F238E27FC236}">
                  <a16:creationId xmlns:a16="http://schemas.microsoft.com/office/drawing/2014/main" id="{FE15D3DD-266E-9B2D-FE4B-66D0FFD27107}"/>
                </a:ext>
              </a:extLst>
            </p:cNvPr>
            <p:cNvSpPr/>
            <p:nvPr/>
          </p:nvSpPr>
          <p:spPr>
            <a:xfrm>
              <a:off x="3325325" y="238125"/>
              <a:ext cx="960150" cy="959525"/>
            </a:xfrm>
            <a:custGeom>
              <a:avLst/>
              <a:gdLst/>
              <a:ahLst/>
              <a:cxnLst/>
              <a:rect l="l" t="t" r="r" b="b"/>
              <a:pathLst>
                <a:path w="38406" h="38381" extrusionOk="0">
                  <a:moveTo>
                    <a:pt x="19191" y="0"/>
                  </a:moveTo>
                  <a:cubicBezTo>
                    <a:pt x="8603" y="0"/>
                    <a:pt x="1" y="8603"/>
                    <a:pt x="1" y="19190"/>
                  </a:cubicBezTo>
                  <a:cubicBezTo>
                    <a:pt x="1" y="29778"/>
                    <a:pt x="8603" y="38381"/>
                    <a:pt x="19191" y="38381"/>
                  </a:cubicBezTo>
                  <a:cubicBezTo>
                    <a:pt x="29779" y="38381"/>
                    <a:pt x="38406" y="29778"/>
                    <a:pt x="38406" y="19190"/>
                  </a:cubicBezTo>
                  <a:cubicBezTo>
                    <a:pt x="38406" y="8603"/>
                    <a:pt x="29779" y="0"/>
                    <a:pt x="19191" y="0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0;p36">
              <a:extLst>
                <a:ext uri="{FF2B5EF4-FFF2-40B4-BE49-F238E27FC236}">
                  <a16:creationId xmlns:a16="http://schemas.microsoft.com/office/drawing/2014/main" id="{4DBD2BBF-DB0B-E021-D058-51147C0061F3}"/>
                </a:ext>
              </a:extLst>
            </p:cNvPr>
            <p:cNvSpPr/>
            <p:nvPr/>
          </p:nvSpPr>
          <p:spPr>
            <a:xfrm>
              <a:off x="1589500" y="243025"/>
              <a:ext cx="960150" cy="960150"/>
            </a:xfrm>
            <a:custGeom>
              <a:avLst/>
              <a:gdLst/>
              <a:ahLst/>
              <a:cxnLst/>
              <a:rect l="l" t="t" r="r" b="b"/>
              <a:pathLst>
                <a:path w="38406" h="38406" extrusionOk="0">
                  <a:moveTo>
                    <a:pt x="19215" y="0"/>
                  </a:moveTo>
                  <a:cubicBezTo>
                    <a:pt x="8627" y="0"/>
                    <a:pt x="0" y="8627"/>
                    <a:pt x="0" y="19215"/>
                  </a:cubicBezTo>
                  <a:cubicBezTo>
                    <a:pt x="0" y="29778"/>
                    <a:pt x="8627" y="38405"/>
                    <a:pt x="19215" y="38405"/>
                  </a:cubicBezTo>
                  <a:cubicBezTo>
                    <a:pt x="29778" y="38405"/>
                    <a:pt x="38405" y="29778"/>
                    <a:pt x="38405" y="19215"/>
                  </a:cubicBezTo>
                  <a:cubicBezTo>
                    <a:pt x="38405" y="8627"/>
                    <a:pt x="29778" y="0"/>
                    <a:pt x="19215" y="0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1;p36">
              <a:extLst>
                <a:ext uri="{FF2B5EF4-FFF2-40B4-BE49-F238E27FC236}">
                  <a16:creationId xmlns:a16="http://schemas.microsoft.com/office/drawing/2014/main" id="{93DAF1E1-950D-1FFE-4274-A30D25D26165}"/>
                </a:ext>
              </a:extLst>
            </p:cNvPr>
            <p:cNvSpPr/>
            <p:nvPr/>
          </p:nvSpPr>
          <p:spPr>
            <a:xfrm>
              <a:off x="5061150" y="238125"/>
              <a:ext cx="959550" cy="959525"/>
            </a:xfrm>
            <a:custGeom>
              <a:avLst/>
              <a:gdLst/>
              <a:ahLst/>
              <a:cxnLst/>
              <a:rect l="l" t="t" r="r" b="b"/>
              <a:pathLst>
                <a:path w="38382" h="38381" extrusionOk="0">
                  <a:moveTo>
                    <a:pt x="19191" y="0"/>
                  </a:moveTo>
                  <a:cubicBezTo>
                    <a:pt x="8603" y="0"/>
                    <a:pt x="1" y="8603"/>
                    <a:pt x="1" y="19190"/>
                  </a:cubicBezTo>
                  <a:cubicBezTo>
                    <a:pt x="1" y="29778"/>
                    <a:pt x="8603" y="38381"/>
                    <a:pt x="19191" y="38381"/>
                  </a:cubicBezTo>
                  <a:cubicBezTo>
                    <a:pt x="29779" y="38381"/>
                    <a:pt x="38382" y="29778"/>
                    <a:pt x="38382" y="19190"/>
                  </a:cubicBezTo>
                  <a:cubicBezTo>
                    <a:pt x="38382" y="8603"/>
                    <a:pt x="29779" y="0"/>
                    <a:pt x="19191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2;p36">
              <a:extLst>
                <a:ext uri="{FF2B5EF4-FFF2-40B4-BE49-F238E27FC236}">
                  <a16:creationId xmlns:a16="http://schemas.microsoft.com/office/drawing/2014/main" id="{B48B1B3B-215D-916D-E980-06FE0B01581D}"/>
                </a:ext>
              </a:extLst>
            </p:cNvPr>
            <p:cNvSpPr/>
            <p:nvPr/>
          </p:nvSpPr>
          <p:spPr>
            <a:xfrm>
              <a:off x="1354825" y="1192725"/>
              <a:ext cx="1429500" cy="954650"/>
            </a:xfrm>
            <a:custGeom>
              <a:avLst/>
              <a:gdLst/>
              <a:ahLst/>
              <a:cxnLst/>
              <a:rect l="l" t="t" r="r" b="b"/>
              <a:pathLst>
                <a:path w="57180" h="38186" extrusionOk="0">
                  <a:moveTo>
                    <a:pt x="28578" y="1"/>
                  </a:moveTo>
                  <a:cubicBezTo>
                    <a:pt x="20906" y="1"/>
                    <a:pt x="12916" y="2182"/>
                    <a:pt x="3432" y="6839"/>
                  </a:cubicBezTo>
                  <a:cubicBezTo>
                    <a:pt x="1324" y="7868"/>
                    <a:pt x="0" y="10000"/>
                    <a:pt x="0" y="12329"/>
                  </a:cubicBezTo>
                  <a:lnTo>
                    <a:pt x="0" y="32058"/>
                  </a:lnTo>
                  <a:cubicBezTo>
                    <a:pt x="0" y="35440"/>
                    <a:pt x="2745" y="38185"/>
                    <a:pt x="6128" y="38185"/>
                  </a:cubicBezTo>
                  <a:lnTo>
                    <a:pt x="51052" y="38185"/>
                  </a:lnTo>
                  <a:cubicBezTo>
                    <a:pt x="54434" y="38185"/>
                    <a:pt x="57179" y="35440"/>
                    <a:pt x="57179" y="32058"/>
                  </a:cubicBezTo>
                  <a:lnTo>
                    <a:pt x="57179" y="12329"/>
                  </a:lnTo>
                  <a:cubicBezTo>
                    <a:pt x="57179" y="10000"/>
                    <a:pt x="55856" y="7868"/>
                    <a:pt x="53748" y="6839"/>
                  </a:cubicBezTo>
                  <a:cubicBezTo>
                    <a:pt x="44239" y="2182"/>
                    <a:pt x="36249" y="1"/>
                    <a:pt x="2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3;p36">
              <a:extLst>
                <a:ext uri="{FF2B5EF4-FFF2-40B4-BE49-F238E27FC236}">
                  <a16:creationId xmlns:a16="http://schemas.microsoft.com/office/drawing/2014/main" id="{175C1C28-D00C-31D8-2DAF-D4025ACDB4F2}"/>
                </a:ext>
              </a:extLst>
            </p:cNvPr>
            <p:cNvSpPr/>
            <p:nvPr/>
          </p:nvSpPr>
          <p:spPr>
            <a:xfrm>
              <a:off x="3090650" y="1192725"/>
              <a:ext cx="1429500" cy="954650"/>
            </a:xfrm>
            <a:custGeom>
              <a:avLst/>
              <a:gdLst/>
              <a:ahLst/>
              <a:cxnLst/>
              <a:rect l="l" t="t" r="r" b="b"/>
              <a:pathLst>
                <a:path w="57180" h="38186" extrusionOk="0">
                  <a:moveTo>
                    <a:pt x="28578" y="1"/>
                  </a:moveTo>
                  <a:cubicBezTo>
                    <a:pt x="20907" y="1"/>
                    <a:pt x="12917" y="2182"/>
                    <a:pt x="3432" y="6839"/>
                  </a:cubicBezTo>
                  <a:cubicBezTo>
                    <a:pt x="1324" y="7868"/>
                    <a:pt x="1" y="10000"/>
                    <a:pt x="1" y="12329"/>
                  </a:cubicBezTo>
                  <a:lnTo>
                    <a:pt x="1" y="32058"/>
                  </a:lnTo>
                  <a:cubicBezTo>
                    <a:pt x="1" y="35440"/>
                    <a:pt x="2746" y="38185"/>
                    <a:pt x="6128" y="38185"/>
                  </a:cubicBezTo>
                  <a:lnTo>
                    <a:pt x="51052" y="38185"/>
                  </a:lnTo>
                  <a:cubicBezTo>
                    <a:pt x="54435" y="38185"/>
                    <a:pt x="57180" y="35440"/>
                    <a:pt x="57180" y="32058"/>
                  </a:cubicBezTo>
                  <a:lnTo>
                    <a:pt x="57180" y="12329"/>
                  </a:lnTo>
                  <a:cubicBezTo>
                    <a:pt x="57180" y="10000"/>
                    <a:pt x="55856" y="7868"/>
                    <a:pt x="53748" y="6839"/>
                  </a:cubicBezTo>
                  <a:cubicBezTo>
                    <a:pt x="44239" y="2182"/>
                    <a:pt x="36249" y="1"/>
                    <a:pt x="2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4;p36">
              <a:extLst>
                <a:ext uri="{FF2B5EF4-FFF2-40B4-BE49-F238E27FC236}">
                  <a16:creationId xmlns:a16="http://schemas.microsoft.com/office/drawing/2014/main" id="{965DADF1-1289-E117-D16A-1A5CF7145C86}"/>
                </a:ext>
              </a:extLst>
            </p:cNvPr>
            <p:cNvSpPr/>
            <p:nvPr/>
          </p:nvSpPr>
          <p:spPr>
            <a:xfrm>
              <a:off x="4826500" y="1192725"/>
              <a:ext cx="1429500" cy="954650"/>
            </a:xfrm>
            <a:custGeom>
              <a:avLst/>
              <a:gdLst/>
              <a:ahLst/>
              <a:cxnLst/>
              <a:rect l="l" t="t" r="r" b="b"/>
              <a:pathLst>
                <a:path w="57180" h="38186" extrusionOk="0">
                  <a:moveTo>
                    <a:pt x="28553" y="1"/>
                  </a:moveTo>
                  <a:cubicBezTo>
                    <a:pt x="20906" y="1"/>
                    <a:pt x="12916" y="2182"/>
                    <a:pt x="3431" y="6839"/>
                  </a:cubicBezTo>
                  <a:cubicBezTo>
                    <a:pt x="1324" y="7868"/>
                    <a:pt x="0" y="10000"/>
                    <a:pt x="0" y="12329"/>
                  </a:cubicBezTo>
                  <a:lnTo>
                    <a:pt x="0" y="32058"/>
                  </a:lnTo>
                  <a:cubicBezTo>
                    <a:pt x="0" y="35440"/>
                    <a:pt x="2745" y="38185"/>
                    <a:pt x="6127" y="38185"/>
                  </a:cubicBezTo>
                  <a:lnTo>
                    <a:pt x="51052" y="38185"/>
                  </a:lnTo>
                  <a:cubicBezTo>
                    <a:pt x="54434" y="38185"/>
                    <a:pt x="57179" y="35440"/>
                    <a:pt x="57179" y="32058"/>
                  </a:cubicBezTo>
                  <a:lnTo>
                    <a:pt x="57179" y="12329"/>
                  </a:lnTo>
                  <a:cubicBezTo>
                    <a:pt x="57179" y="10000"/>
                    <a:pt x="55831" y="7868"/>
                    <a:pt x="53748" y="6839"/>
                  </a:cubicBezTo>
                  <a:cubicBezTo>
                    <a:pt x="44238" y="2182"/>
                    <a:pt x="36224" y="1"/>
                    <a:pt x="28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5;p36">
              <a:extLst>
                <a:ext uri="{FF2B5EF4-FFF2-40B4-BE49-F238E27FC236}">
                  <a16:creationId xmlns:a16="http://schemas.microsoft.com/office/drawing/2014/main" id="{D8CE2424-8187-BB7F-6746-2A75054D70EE}"/>
                </a:ext>
              </a:extLst>
            </p:cNvPr>
            <p:cNvSpPr/>
            <p:nvPr/>
          </p:nvSpPr>
          <p:spPr>
            <a:xfrm>
              <a:off x="3805075" y="1192725"/>
              <a:ext cx="715075" cy="954650"/>
            </a:xfrm>
            <a:custGeom>
              <a:avLst/>
              <a:gdLst/>
              <a:ahLst/>
              <a:cxnLst/>
              <a:rect l="l" t="t" r="r" b="b"/>
              <a:pathLst>
                <a:path w="28603" h="38186" extrusionOk="0">
                  <a:moveTo>
                    <a:pt x="1" y="1"/>
                  </a:moveTo>
                  <a:lnTo>
                    <a:pt x="1" y="38185"/>
                  </a:lnTo>
                  <a:lnTo>
                    <a:pt x="22475" y="38185"/>
                  </a:lnTo>
                  <a:cubicBezTo>
                    <a:pt x="25858" y="38185"/>
                    <a:pt x="28603" y="35440"/>
                    <a:pt x="28603" y="32058"/>
                  </a:cubicBezTo>
                  <a:lnTo>
                    <a:pt x="28603" y="12329"/>
                  </a:lnTo>
                  <a:cubicBezTo>
                    <a:pt x="28603" y="10000"/>
                    <a:pt x="27255" y="7868"/>
                    <a:pt x="25171" y="6839"/>
                  </a:cubicBezTo>
                  <a:cubicBezTo>
                    <a:pt x="15662" y="2182"/>
                    <a:pt x="7672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6;p36">
              <a:extLst>
                <a:ext uri="{FF2B5EF4-FFF2-40B4-BE49-F238E27FC236}">
                  <a16:creationId xmlns:a16="http://schemas.microsoft.com/office/drawing/2014/main" id="{A7F333D1-A50A-7AE3-B4A0-B7B715020D71}"/>
                </a:ext>
              </a:extLst>
            </p:cNvPr>
            <p:cNvSpPr/>
            <p:nvPr/>
          </p:nvSpPr>
          <p:spPr>
            <a:xfrm>
              <a:off x="2723025" y="3250250"/>
              <a:ext cx="2164750" cy="1756075"/>
            </a:xfrm>
            <a:custGeom>
              <a:avLst/>
              <a:gdLst/>
              <a:ahLst/>
              <a:cxnLst/>
              <a:rect l="l" t="t" r="r" b="b"/>
              <a:pathLst>
                <a:path w="86590" h="70243" extrusionOk="0">
                  <a:moveTo>
                    <a:pt x="14706" y="0"/>
                  </a:moveTo>
                  <a:cubicBezTo>
                    <a:pt x="11323" y="0"/>
                    <a:pt x="8579" y="2745"/>
                    <a:pt x="8579" y="6127"/>
                  </a:cubicBezTo>
                  <a:cubicBezTo>
                    <a:pt x="8579" y="7475"/>
                    <a:pt x="7476" y="8578"/>
                    <a:pt x="6128" y="8578"/>
                  </a:cubicBezTo>
                  <a:cubicBezTo>
                    <a:pt x="2745" y="8578"/>
                    <a:pt x="0" y="11323"/>
                    <a:pt x="0" y="14705"/>
                  </a:cubicBezTo>
                  <a:lnTo>
                    <a:pt x="0" y="55537"/>
                  </a:lnTo>
                  <a:cubicBezTo>
                    <a:pt x="0" y="58919"/>
                    <a:pt x="2745" y="61664"/>
                    <a:pt x="6128" y="61664"/>
                  </a:cubicBezTo>
                  <a:cubicBezTo>
                    <a:pt x="7476" y="61664"/>
                    <a:pt x="8579" y="62767"/>
                    <a:pt x="8579" y="64115"/>
                  </a:cubicBezTo>
                  <a:cubicBezTo>
                    <a:pt x="8579" y="67497"/>
                    <a:pt x="11323" y="70242"/>
                    <a:pt x="14706" y="70242"/>
                  </a:cubicBezTo>
                  <a:lnTo>
                    <a:pt x="71885" y="70242"/>
                  </a:lnTo>
                  <a:cubicBezTo>
                    <a:pt x="75267" y="70242"/>
                    <a:pt x="78012" y="67497"/>
                    <a:pt x="78012" y="64115"/>
                  </a:cubicBezTo>
                  <a:cubicBezTo>
                    <a:pt x="78012" y="62767"/>
                    <a:pt x="79115" y="61664"/>
                    <a:pt x="80463" y="61664"/>
                  </a:cubicBezTo>
                  <a:cubicBezTo>
                    <a:pt x="83845" y="61664"/>
                    <a:pt x="86590" y="58919"/>
                    <a:pt x="86590" y="55537"/>
                  </a:cubicBezTo>
                  <a:lnTo>
                    <a:pt x="86590" y="14705"/>
                  </a:lnTo>
                  <a:cubicBezTo>
                    <a:pt x="86590" y="11323"/>
                    <a:pt x="83845" y="8578"/>
                    <a:pt x="80463" y="8578"/>
                  </a:cubicBezTo>
                  <a:cubicBezTo>
                    <a:pt x="79115" y="8578"/>
                    <a:pt x="78012" y="7475"/>
                    <a:pt x="78012" y="6127"/>
                  </a:cubicBezTo>
                  <a:cubicBezTo>
                    <a:pt x="78012" y="2745"/>
                    <a:pt x="75267" y="0"/>
                    <a:pt x="71885" y="0"/>
                  </a:cubicBezTo>
                  <a:close/>
                </a:path>
              </a:pathLst>
            </a:custGeom>
            <a:solidFill>
              <a:srgbClr val="FDC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7;p36">
              <a:extLst>
                <a:ext uri="{FF2B5EF4-FFF2-40B4-BE49-F238E27FC236}">
                  <a16:creationId xmlns:a16="http://schemas.microsoft.com/office/drawing/2014/main" id="{226AE4F1-5CE6-0C50-9EDD-BA259FB83CAA}"/>
                </a:ext>
              </a:extLst>
            </p:cNvPr>
            <p:cNvSpPr/>
            <p:nvPr/>
          </p:nvSpPr>
          <p:spPr>
            <a:xfrm>
              <a:off x="1497575" y="2749650"/>
              <a:ext cx="612750" cy="2716200"/>
            </a:xfrm>
            <a:custGeom>
              <a:avLst/>
              <a:gdLst/>
              <a:ahLst/>
              <a:cxnLst/>
              <a:rect l="l" t="t" r="r" b="b"/>
              <a:pathLst>
                <a:path w="24510" h="108648" extrusionOk="0">
                  <a:moveTo>
                    <a:pt x="1" y="0"/>
                  </a:moveTo>
                  <a:lnTo>
                    <a:pt x="1" y="102521"/>
                  </a:lnTo>
                  <a:cubicBezTo>
                    <a:pt x="1" y="105903"/>
                    <a:pt x="2746" y="108648"/>
                    <a:pt x="6128" y="108648"/>
                  </a:cubicBezTo>
                  <a:lnTo>
                    <a:pt x="24510" y="108648"/>
                  </a:lnTo>
                  <a:lnTo>
                    <a:pt x="24510" y="0"/>
                  </a:lnTo>
                  <a:close/>
                </a:path>
              </a:pathLst>
            </a:custGeom>
            <a:solidFill>
              <a:srgbClr val="FDC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8;p36">
              <a:extLst>
                <a:ext uri="{FF2B5EF4-FFF2-40B4-BE49-F238E27FC236}">
                  <a16:creationId xmlns:a16="http://schemas.microsoft.com/office/drawing/2014/main" id="{44376973-3BC9-C6A7-E262-61841BD16D02}"/>
                </a:ext>
              </a:extLst>
            </p:cNvPr>
            <p:cNvSpPr/>
            <p:nvPr/>
          </p:nvSpPr>
          <p:spPr>
            <a:xfrm>
              <a:off x="5500475" y="2749650"/>
              <a:ext cx="612125" cy="2716200"/>
            </a:xfrm>
            <a:custGeom>
              <a:avLst/>
              <a:gdLst/>
              <a:ahLst/>
              <a:cxnLst/>
              <a:rect l="l" t="t" r="r" b="b"/>
              <a:pathLst>
                <a:path w="24485" h="108648" extrusionOk="0">
                  <a:moveTo>
                    <a:pt x="1" y="0"/>
                  </a:moveTo>
                  <a:lnTo>
                    <a:pt x="1" y="108648"/>
                  </a:lnTo>
                  <a:lnTo>
                    <a:pt x="18358" y="108648"/>
                  </a:lnTo>
                  <a:cubicBezTo>
                    <a:pt x="21740" y="108648"/>
                    <a:pt x="24485" y="105903"/>
                    <a:pt x="24485" y="102521"/>
                  </a:cubicBezTo>
                  <a:lnTo>
                    <a:pt x="24485" y="0"/>
                  </a:lnTo>
                  <a:close/>
                </a:path>
              </a:pathLst>
            </a:custGeom>
            <a:solidFill>
              <a:srgbClr val="F1A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79;p36">
              <a:extLst>
                <a:ext uri="{FF2B5EF4-FFF2-40B4-BE49-F238E27FC236}">
                  <a16:creationId xmlns:a16="http://schemas.microsoft.com/office/drawing/2014/main" id="{9DBA6E34-5F89-152C-AE69-586AD544AB10}"/>
                </a:ext>
              </a:extLst>
            </p:cNvPr>
            <p:cNvSpPr/>
            <p:nvPr/>
          </p:nvSpPr>
          <p:spPr>
            <a:xfrm>
              <a:off x="1190625" y="1871625"/>
              <a:ext cx="5228350" cy="919100"/>
            </a:xfrm>
            <a:custGeom>
              <a:avLst/>
              <a:gdLst/>
              <a:ahLst/>
              <a:cxnLst/>
              <a:rect l="l" t="t" r="r" b="b"/>
              <a:pathLst>
                <a:path w="209134" h="36764" extrusionOk="0">
                  <a:moveTo>
                    <a:pt x="6127" y="0"/>
                  </a:moveTo>
                  <a:cubicBezTo>
                    <a:pt x="2745" y="0"/>
                    <a:pt x="0" y="2745"/>
                    <a:pt x="0" y="6128"/>
                  </a:cubicBezTo>
                  <a:lnTo>
                    <a:pt x="0" y="30636"/>
                  </a:lnTo>
                  <a:cubicBezTo>
                    <a:pt x="0" y="34019"/>
                    <a:pt x="2745" y="36764"/>
                    <a:pt x="6127" y="36764"/>
                  </a:cubicBezTo>
                  <a:lnTo>
                    <a:pt x="203006" y="36764"/>
                  </a:lnTo>
                  <a:cubicBezTo>
                    <a:pt x="206388" y="36764"/>
                    <a:pt x="209133" y="34019"/>
                    <a:pt x="209133" y="30636"/>
                  </a:cubicBezTo>
                  <a:lnTo>
                    <a:pt x="209133" y="6128"/>
                  </a:lnTo>
                  <a:cubicBezTo>
                    <a:pt x="209133" y="2745"/>
                    <a:pt x="206388" y="0"/>
                    <a:pt x="20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0;p36">
              <a:extLst>
                <a:ext uri="{FF2B5EF4-FFF2-40B4-BE49-F238E27FC236}">
                  <a16:creationId xmlns:a16="http://schemas.microsoft.com/office/drawing/2014/main" id="{4BC0E5FF-6C16-0D9B-E8D0-37342F0AB898}"/>
                </a:ext>
              </a:extLst>
            </p:cNvPr>
            <p:cNvSpPr/>
            <p:nvPr/>
          </p:nvSpPr>
          <p:spPr>
            <a:xfrm>
              <a:off x="3805075" y="238125"/>
              <a:ext cx="480400" cy="959525"/>
            </a:xfrm>
            <a:custGeom>
              <a:avLst/>
              <a:gdLst/>
              <a:ahLst/>
              <a:cxnLst/>
              <a:rect l="l" t="t" r="r" b="b"/>
              <a:pathLst>
                <a:path w="19216" h="38381" extrusionOk="0">
                  <a:moveTo>
                    <a:pt x="1" y="0"/>
                  </a:moveTo>
                  <a:lnTo>
                    <a:pt x="1" y="38381"/>
                  </a:lnTo>
                  <a:cubicBezTo>
                    <a:pt x="10589" y="38381"/>
                    <a:pt x="19216" y="29778"/>
                    <a:pt x="19216" y="19190"/>
                  </a:cubicBezTo>
                  <a:cubicBezTo>
                    <a:pt x="19216" y="8603"/>
                    <a:pt x="10589" y="0"/>
                    <a:pt x="1" y="0"/>
                  </a:cubicBezTo>
                  <a:close/>
                </a:path>
              </a:pathLst>
            </a:custGeom>
            <a:solidFill>
              <a:srgbClr val="FD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1;p36">
              <a:extLst>
                <a:ext uri="{FF2B5EF4-FFF2-40B4-BE49-F238E27FC236}">
                  <a16:creationId xmlns:a16="http://schemas.microsoft.com/office/drawing/2014/main" id="{877A2E84-AB4E-94B9-381C-E61F56858D22}"/>
                </a:ext>
              </a:extLst>
            </p:cNvPr>
            <p:cNvSpPr/>
            <p:nvPr/>
          </p:nvSpPr>
          <p:spPr>
            <a:xfrm>
              <a:off x="3805075" y="1871625"/>
              <a:ext cx="2613900" cy="919100"/>
            </a:xfrm>
            <a:custGeom>
              <a:avLst/>
              <a:gdLst/>
              <a:ahLst/>
              <a:cxnLst/>
              <a:rect l="l" t="t" r="r" b="b"/>
              <a:pathLst>
                <a:path w="104556" h="36764" extrusionOk="0">
                  <a:moveTo>
                    <a:pt x="1" y="0"/>
                  </a:moveTo>
                  <a:lnTo>
                    <a:pt x="1" y="36764"/>
                  </a:lnTo>
                  <a:lnTo>
                    <a:pt x="98428" y="36764"/>
                  </a:lnTo>
                  <a:cubicBezTo>
                    <a:pt x="101810" y="36764"/>
                    <a:pt x="104555" y="34019"/>
                    <a:pt x="104555" y="30636"/>
                  </a:cubicBezTo>
                  <a:lnTo>
                    <a:pt x="104555" y="6128"/>
                  </a:lnTo>
                  <a:cubicBezTo>
                    <a:pt x="104555" y="2745"/>
                    <a:pt x="101810" y="0"/>
                    <a:pt x="98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2;p36">
              <a:extLst>
                <a:ext uri="{FF2B5EF4-FFF2-40B4-BE49-F238E27FC236}">
                  <a16:creationId xmlns:a16="http://schemas.microsoft.com/office/drawing/2014/main" id="{7511F7B9-809A-9D53-E882-3EB995606985}"/>
                </a:ext>
              </a:extLst>
            </p:cNvPr>
            <p:cNvSpPr/>
            <p:nvPr/>
          </p:nvSpPr>
          <p:spPr>
            <a:xfrm>
              <a:off x="3805075" y="3250250"/>
              <a:ext cx="1082700" cy="1756075"/>
            </a:xfrm>
            <a:custGeom>
              <a:avLst/>
              <a:gdLst/>
              <a:ahLst/>
              <a:cxnLst/>
              <a:rect l="l" t="t" r="r" b="b"/>
              <a:pathLst>
                <a:path w="43308" h="70243" extrusionOk="0">
                  <a:moveTo>
                    <a:pt x="1" y="0"/>
                  </a:moveTo>
                  <a:lnTo>
                    <a:pt x="1" y="70242"/>
                  </a:lnTo>
                  <a:lnTo>
                    <a:pt x="28603" y="70242"/>
                  </a:lnTo>
                  <a:cubicBezTo>
                    <a:pt x="31985" y="70242"/>
                    <a:pt x="34730" y="67497"/>
                    <a:pt x="34730" y="64115"/>
                  </a:cubicBezTo>
                  <a:cubicBezTo>
                    <a:pt x="34730" y="62767"/>
                    <a:pt x="35833" y="61664"/>
                    <a:pt x="37181" y="61664"/>
                  </a:cubicBezTo>
                  <a:cubicBezTo>
                    <a:pt x="40563" y="61664"/>
                    <a:pt x="43308" y="58919"/>
                    <a:pt x="43308" y="55537"/>
                  </a:cubicBezTo>
                  <a:lnTo>
                    <a:pt x="43308" y="14705"/>
                  </a:lnTo>
                  <a:cubicBezTo>
                    <a:pt x="43308" y="11323"/>
                    <a:pt x="40563" y="8578"/>
                    <a:pt x="37181" y="8578"/>
                  </a:cubicBezTo>
                  <a:cubicBezTo>
                    <a:pt x="35833" y="8578"/>
                    <a:pt x="34730" y="7475"/>
                    <a:pt x="34730" y="6127"/>
                  </a:cubicBezTo>
                  <a:cubicBezTo>
                    <a:pt x="34730" y="2745"/>
                    <a:pt x="31985" y="0"/>
                    <a:pt x="28603" y="0"/>
                  </a:cubicBezTo>
                  <a:close/>
                </a:path>
              </a:pathLst>
            </a:custGeom>
            <a:solidFill>
              <a:srgbClr val="F1A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318;p36">
            <a:extLst>
              <a:ext uri="{FF2B5EF4-FFF2-40B4-BE49-F238E27FC236}">
                <a16:creationId xmlns:a16="http://schemas.microsoft.com/office/drawing/2014/main" id="{B768B3D9-11A6-390D-DBFA-25CCA5E7329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29110" y="1107979"/>
            <a:ext cx="2622214" cy="7381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m-KH" sz="1600" b="1" dirty="0">
                <a:solidFill>
                  <a:schemeClr val="accent2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បុគ្គលដែលអាចទទួលបានជំនួយ</a:t>
            </a:r>
            <a:endParaRPr sz="1600" b="1" dirty="0">
              <a:solidFill>
                <a:schemeClr val="accent2"/>
              </a:solidFill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22" name="Google Shape;315;p36">
            <a:extLst>
              <a:ext uri="{FF2B5EF4-FFF2-40B4-BE49-F238E27FC236}">
                <a16:creationId xmlns:a16="http://schemas.microsoft.com/office/drawing/2014/main" id="{2D673072-198D-85A4-1147-A99C9E43AE7B}"/>
              </a:ext>
            </a:extLst>
          </p:cNvPr>
          <p:cNvSpPr txBox="1">
            <a:spLocks/>
          </p:cNvSpPr>
          <p:nvPr/>
        </p:nvSpPr>
        <p:spPr>
          <a:xfrm>
            <a:off x="5354515" y="1806773"/>
            <a:ext cx="3201950" cy="299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400" b="0" i="0" u="none" strike="noStrike" cap="non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171450" indent="-171450" algn="just">
              <a:lnSpc>
                <a:spcPct val="200000"/>
              </a:lnSpc>
              <a:buClrTx/>
              <a:buSzPts val="1100"/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ជនជាប់ចោទក្នុងបទឧក្រិដ្ឋ</a:t>
            </a:r>
          </a:p>
          <a:p>
            <a:pPr marL="171450" indent="-171450" algn="just">
              <a:lnSpc>
                <a:spcPct val="200000"/>
              </a:lnSpc>
              <a:buClrTx/>
              <a:buSzPts val="1100"/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ជនក្រីក្រ</a:t>
            </a:r>
          </a:p>
          <a:p>
            <a:pPr marL="171450" indent="-171450" algn="just">
              <a:lnSpc>
                <a:spcPct val="200000"/>
              </a:lnSpc>
              <a:buClrTx/>
              <a:buSzPts val="1100"/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អនីតិជន (កុមារ)</a:t>
            </a:r>
          </a:p>
          <a:p>
            <a:pPr marL="171450" indent="-171450" algn="just">
              <a:lnSpc>
                <a:spcPct val="200000"/>
              </a:lnSpc>
              <a:buClrTx/>
              <a:buSzPts val="1100"/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ស្រ្តី</a:t>
            </a:r>
          </a:p>
          <a:p>
            <a:pPr marL="171450" indent="-171450" algn="just">
              <a:lnSpc>
                <a:spcPct val="200000"/>
              </a:lnSpc>
              <a:buClrTx/>
              <a:buSzPts val="1100"/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ប្រជាជនទូទៅ</a:t>
            </a:r>
          </a:p>
          <a:p>
            <a:pPr marL="171450" indent="-171450" algn="just">
              <a:lnSpc>
                <a:spcPct val="200000"/>
              </a:lnSpc>
              <a:buClrTx/>
              <a:buSzPts val="1100"/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77"/>
                <a:cs typeface="Khmer OS Battambang" panose="02000500000000020004" pitchFamily="2" charset="77"/>
              </a:rPr>
              <a:t>បុគ្គលផ្សេងៗ</a:t>
            </a:r>
            <a:endParaRPr lang="en-KH" sz="1600" dirty="0"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50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3B4943B-DFE2-DA21-8CDF-706CEE0826D1}"/>
              </a:ext>
            </a:extLst>
          </p:cNvPr>
          <p:cNvSpPr>
            <a:spLocks noGrp="1"/>
          </p:cNvSpPr>
          <p:nvPr>
            <p:ph type="ctrTitle" idx="8"/>
          </p:nvPr>
        </p:nvSpPr>
        <p:spPr/>
        <p:txBody>
          <a:bodyPr/>
          <a:lstStyle/>
          <a:p>
            <a:r>
              <a:rPr lang="en-KH" sz="2800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នីតិវិធីនៃ</a:t>
            </a:r>
            <a:r>
              <a:rPr lang="km-KH" sz="2800" dirty="0">
                <a:solidFill>
                  <a:schemeClr val="accent1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ការផ្តល់ជំនួយផ្នែកច្បាប់</a:t>
            </a:r>
            <a:endParaRPr lang="en-KH" sz="2800" dirty="0">
              <a:solidFill>
                <a:schemeClr val="accent1"/>
              </a:solidFill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76E8B4B-3DAF-BD3C-F96F-DA0943504DC6}"/>
              </a:ext>
            </a:extLst>
          </p:cNvPr>
          <p:cNvSpPr/>
          <p:nvPr/>
        </p:nvSpPr>
        <p:spPr>
          <a:xfrm>
            <a:off x="619430" y="2143432"/>
            <a:ext cx="3313471" cy="2694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400" b="1" dirty="0">
                <a:solidFill>
                  <a:schemeClr val="accent6"/>
                </a:solidFill>
                <a:effectLst/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កូនក្តីឬ សមាជិកគ្រួសារគាត់មកផ្ទាល់ នៅគណៈមេធាវី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39DCCAD-7277-68D4-E1BE-689CA18672B3}"/>
              </a:ext>
            </a:extLst>
          </p:cNvPr>
          <p:cNvSpPr/>
          <p:nvPr/>
        </p:nvSpPr>
        <p:spPr>
          <a:xfrm>
            <a:off x="5211101" y="2143431"/>
            <a:ext cx="3293803" cy="2694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400" b="1" dirty="0">
                <a:solidFill>
                  <a:schemeClr val="accent6"/>
                </a:solidFill>
                <a:effectLst/>
                <a:latin typeface="Khmer OS Battambang" panose="02000500000000020004" pitchFamily="2" charset="77"/>
                <a:cs typeface="Khmer OS Battambang" panose="02000500000000020004" pitchFamily="2" charset="77"/>
              </a:rPr>
              <a:t>យន្តការតាមរ</a:t>
            </a:r>
            <a:r>
              <a:rPr lang="en-KH" sz="2400" b="1" dirty="0">
                <a:solidFill>
                  <a:schemeClr val="accent6"/>
                </a:solidFill>
                <a:effectLst/>
                <a:latin typeface="Khmer OS Battambang" panose="02000500000000020004" pitchFamily="2" charset="77"/>
                <a:cs typeface="Khmer OS Battambang" panose="02000500000000020004" pitchFamily="2" charset="77"/>
              </a:rPr>
              <a:t>យៈ</a:t>
            </a:r>
            <a:r>
              <a:rPr lang="km-KH" sz="2400" b="1" dirty="0">
                <a:solidFill>
                  <a:schemeClr val="accent6"/>
                </a:solidFill>
                <a:effectLst/>
                <a:latin typeface="Khmer OS Battambang" panose="02000500000000020004" pitchFamily="2" charset="77"/>
                <a:cs typeface="Khmer OS Battambang" panose="02000500000000020004" pitchFamily="2" charset="77"/>
              </a:rPr>
              <a:t>តុលាការ </a:t>
            </a:r>
            <a:endParaRPr lang="en-US" sz="2400" b="1" dirty="0">
              <a:solidFill>
                <a:schemeClr val="accent6"/>
              </a:solidFill>
              <a:effectLst/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  <a:p>
            <a:pPr algn="ctr"/>
            <a:r>
              <a:rPr lang="km-KH" sz="2400" b="1" dirty="0">
                <a:solidFill>
                  <a:schemeClr val="accent6"/>
                </a:solidFill>
                <a:effectLst/>
                <a:latin typeface="Khmer OS Battambang" panose="02000500000000020004" pitchFamily="2" charset="77"/>
                <a:cs typeface="Khmer OS Battambang" panose="02000500000000020004" pitchFamily="2" charset="77"/>
              </a:rPr>
              <a:t>(ពាក់ព័ន្ធនឹង</a:t>
            </a:r>
            <a:endParaRPr lang="en-US" sz="2400" b="1" dirty="0">
              <a:solidFill>
                <a:schemeClr val="accent6"/>
              </a:solidFill>
              <a:effectLst/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  <a:p>
            <a:pPr algn="ctr"/>
            <a:r>
              <a:rPr lang="km-KH" sz="2400" b="1" dirty="0">
                <a:solidFill>
                  <a:schemeClr val="accent6"/>
                </a:solidFill>
                <a:effectLst/>
                <a:latin typeface="Khmer OS Battambang" panose="02000500000000020004" pitchFamily="2" charset="77"/>
                <a:cs typeface="Khmer OS Battambang" panose="02000500000000020004" pitchFamily="2" charset="77"/>
              </a:rPr>
              <a:t>បទឧក្រិដ្ឋ ឬ អនិតិជន)</a:t>
            </a:r>
            <a:endParaRPr lang="en-KH" sz="2400" b="1" dirty="0">
              <a:solidFill>
                <a:schemeClr val="accent6"/>
              </a:solidFill>
              <a:latin typeface="Khmer OS Battambang" panose="02000500000000020004" pitchFamily="2" charset="77"/>
              <a:cs typeface="Khmer OS Battambang" panose="0200050000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90CF1E-A25E-70BC-D72C-B057AA612DAA}"/>
              </a:ext>
            </a:extLst>
          </p:cNvPr>
          <p:cNvSpPr txBox="1"/>
          <p:nvPr/>
        </p:nvSpPr>
        <p:spPr>
          <a:xfrm>
            <a:off x="619430" y="1229032"/>
            <a:ext cx="541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km-KH" sz="2000" b="1" dirty="0">
                <a:solidFill>
                  <a:schemeClr val="accent2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ការផ្តល់ជំនួយផ្នែកច្បាប់ តាមរ</a:t>
            </a:r>
            <a:r>
              <a:rPr lang="en-KH" sz="2000" b="1" dirty="0">
                <a:solidFill>
                  <a:schemeClr val="accent2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យៈ</a:t>
            </a:r>
            <a:r>
              <a:rPr lang="km-KH" sz="2000" b="1" dirty="0">
                <a:solidFill>
                  <a:schemeClr val="accent2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យន្តការ</a:t>
            </a:r>
            <a:r>
              <a:rPr lang="en-KH" sz="2000" b="1" dirty="0">
                <a:solidFill>
                  <a:schemeClr val="accent2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ដូចជា</a:t>
            </a:r>
            <a:r>
              <a:rPr lang="km-KH" sz="2000" b="1" dirty="0">
                <a:solidFill>
                  <a:schemeClr val="accent2"/>
                </a:solidFill>
                <a:latin typeface="Khmer OS Battambang" panose="02000500000000020004" pitchFamily="2" charset="77"/>
                <a:cs typeface="Khmer OS Battambang" panose="02000500000000020004" pitchFamily="2" charset="77"/>
              </a:rPr>
              <a:t>៖ </a:t>
            </a:r>
            <a:endParaRPr lang="en-KH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42887"/>
      </p:ext>
    </p:extLst>
  </p:cSld>
  <p:clrMapOvr>
    <a:masterClrMapping/>
  </p:clrMapOvr>
</p:sld>
</file>

<file path=ppt/theme/theme1.xml><?xml version="1.0" encoding="utf-8"?>
<a:theme xmlns:a="http://schemas.openxmlformats.org/drawingml/2006/main" name="Law Center by Slidesgo">
  <a:themeElements>
    <a:clrScheme name="Simple Light">
      <a:dk1>
        <a:srgbClr val="F3F3F3"/>
      </a:dk1>
      <a:lt1>
        <a:srgbClr val="F7F2E2"/>
      </a:lt1>
      <a:dk2>
        <a:srgbClr val="E2D9C3"/>
      </a:dk2>
      <a:lt2>
        <a:srgbClr val="FFC200"/>
      </a:lt2>
      <a:accent1>
        <a:srgbClr val="F09800"/>
      </a:accent1>
      <a:accent2>
        <a:srgbClr val="953F2C"/>
      </a:accent2>
      <a:accent3>
        <a:srgbClr val="65251A"/>
      </a:accent3>
      <a:accent4>
        <a:srgbClr val="3C3F4E"/>
      </a:accent4>
      <a:accent5>
        <a:srgbClr val="333644"/>
      </a:accent5>
      <a:accent6>
        <a:srgbClr val="201F2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984</Words>
  <Application>Microsoft Office PowerPoint</Application>
  <PresentationFormat>On-screen Show (16:9)</PresentationFormat>
  <Paragraphs>108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Fira Sans Extra Condensed Medium</vt:lpstr>
      <vt:lpstr>Palanquin Dark</vt:lpstr>
      <vt:lpstr>Khmer OS Muol Light</vt:lpstr>
      <vt:lpstr>Arvo</vt:lpstr>
      <vt:lpstr>Khmer OS Battambang</vt:lpstr>
      <vt:lpstr>Kirang Haerang</vt:lpstr>
      <vt:lpstr>Wingdings</vt:lpstr>
      <vt:lpstr>Anton</vt:lpstr>
      <vt:lpstr>Times New Roman</vt:lpstr>
      <vt:lpstr>Law Center by Slidesgo</vt:lpstr>
      <vt:lpstr>PowerPoint Presentation</vt:lpstr>
      <vt:lpstr>ជំនួយផ្នែកច្បាប់នៅកម្ពុជា</vt:lpstr>
      <vt:lpstr>ដូចម្ដេចដែលហៅថា “ជំនួយផ្នែកច្បាប់”?</vt:lpstr>
      <vt:lpstr> សេចក្ដីផ្ដើម</vt:lpstr>
      <vt:lpstr>បណ្ដឹងរដ្ឋប្បវេណី</vt:lpstr>
      <vt:lpstr>១. ការពារសមាជិករបស់ខ្លួនពីការគំរាមគំហែង និងការជ្រៀតជ្រែក មិនត្រឹមត្រូវណាមួយ ២. ធ្វើឲ្យមានអានុភាពវិជ្ជាជីវៈ និងក្រមសីលធម៌វិជ្ជាជីវៈ ៣. ណែនាំមេធាវី ដើម្បីធានាឲ្យមេធាវីផ្ដល់សេវាច្បាប់ដល់កូនក្ដីទាំងអស់</vt:lpstr>
      <vt:lpstr>តួនាទីរបស់មេធាវីក្នុងប្រព័ន្ធតុលាការ</vt:lpstr>
      <vt:lpstr>ជំនួយផ្នែកច្បាប់នៅកម្ពុជា</vt:lpstr>
      <vt:lpstr>នីតិវិធីនៃការផ្តល់ជំនួយផ្នែកច្បាប់</vt:lpstr>
      <vt:lpstr>PowerPoint Presentation</vt:lpstr>
      <vt:lpstr>ស្ថាប័នជំនួយផ្នែកច្បាប់</vt:lpstr>
      <vt:lpstr>សេវាផ្នែកច្បាប់ដោយផ្ទាល់</vt:lpstr>
      <vt:lpstr>PowerPoint Presentation</vt:lpstr>
      <vt:lpstr>បញ្ហាប្រឈមធំៗដែលស្ថាប័នជំនួយផ្នែកច្បាប់កំពុងជួបប្រទះ៖</vt:lpstr>
      <vt:lpstr>PowerPoint Presentation</vt:lpstr>
      <vt:lpstr>បង្កើតឲមានជំនួយផ្នែកច្បាប់គ្រប់ការិយាល័យនៃព្រះរាជាណាចក្រកម្ពុជា (Probono 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Aid</dc:title>
  <dc:creator>Leng Chansopheavy</dc:creator>
  <cp:lastModifiedBy>L. Chansopheavy</cp:lastModifiedBy>
  <cp:revision>19</cp:revision>
  <dcterms:modified xsi:type="dcterms:W3CDTF">2023-05-17T05:05:24Z</dcterms:modified>
</cp:coreProperties>
</file>